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7" r:id="rId4"/>
    <p:sldId id="338" r:id="rId5"/>
    <p:sldId id="259" r:id="rId6"/>
    <p:sldId id="339" r:id="rId7"/>
    <p:sldId id="340" r:id="rId8"/>
    <p:sldId id="261" r:id="rId9"/>
    <p:sldId id="335" r:id="rId10"/>
    <p:sldId id="336" r:id="rId11"/>
    <p:sldId id="260" r:id="rId12"/>
    <p:sldId id="333" r:id="rId13"/>
    <p:sldId id="334" r:id="rId14"/>
    <p:sldId id="262" r:id="rId15"/>
    <p:sldId id="325" r:id="rId16"/>
    <p:sldId id="326" r:id="rId17"/>
    <p:sldId id="263" r:id="rId18"/>
    <p:sldId id="331" r:id="rId19"/>
    <p:sldId id="332" r:id="rId20"/>
    <p:sldId id="264" r:id="rId21"/>
    <p:sldId id="327" r:id="rId22"/>
    <p:sldId id="328" r:id="rId23"/>
    <p:sldId id="265" r:id="rId24"/>
    <p:sldId id="329" r:id="rId25"/>
    <p:sldId id="330" r:id="rId26"/>
    <p:sldId id="266" r:id="rId27"/>
    <p:sldId id="321" r:id="rId28"/>
    <p:sldId id="322" r:id="rId29"/>
    <p:sldId id="269" r:id="rId30"/>
    <p:sldId id="323" r:id="rId31"/>
    <p:sldId id="324" r:id="rId32"/>
    <p:sldId id="267" r:id="rId33"/>
    <p:sldId id="319" r:id="rId34"/>
    <p:sldId id="320" r:id="rId35"/>
    <p:sldId id="268" r:id="rId36"/>
    <p:sldId id="317" r:id="rId37"/>
    <p:sldId id="318" r:id="rId38"/>
    <p:sldId id="270" r:id="rId39"/>
    <p:sldId id="313" r:id="rId40"/>
    <p:sldId id="314" r:id="rId41"/>
    <p:sldId id="272" r:id="rId42"/>
    <p:sldId id="315" r:id="rId43"/>
    <p:sldId id="316" r:id="rId44"/>
    <p:sldId id="271" r:id="rId45"/>
    <p:sldId id="311" r:id="rId46"/>
    <p:sldId id="312" r:id="rId47"/>
    <p:sldId id="273" r:id="rId48"/>
    <p:sldId id="307" r:id="rId49"/>
    <p:sldId id="308" r:id="rId50"/>
    <p:sldId id="274" r:id="rId51"/>
    <p:sldId id="309" r:id="rId52"/>
    <p:sldId id="310" r:id="rId53"/>
    <p:sldId id="275" r:id="rId54"/>
    <p:sldId id="305" r:id="rId55"/>
    <p:sldId id="306" r:id="rId56"/>
    <p:sldId id="276" r:id="rId57"/>
    <p:sldId id="303" r:id="rId58"/>
    <p:sldId id="304" r:id="rId59"/>
    <p:sldId id="277" r:id="rId60"/>
    <p:sldId id="301" r:id="rId61"/>
    <p:sldId id="302" r:id="rId62"/>
    <p:sldId id="278" r:id="rId63"/>
    <p:sldId id="299" r:id="rId64"/>
    <p:sldId id="300" r:id="rId65"/>
    <p:sldId id="281" r:id="rId66"/>
    <p:sldId id="297" r:id="rId67"/>
    <p:sldId id="298" r:id="rId68"/>
    <p:sldId id="279" r:id="rId69"/>
    <p:sldId id="293" r:id="rId70"/>
    <p:sldId id="294" r:id="rId71"/>
    <p:sldId id="280" r:id="rId72"/>
    <p:sldId id="295" r:id="rId73"/>
    <p:sldId id="296" r:id="rId74"/>
    <p:sldId id="282" r:id="rId75"/>
    <p:sldId id="291" r:id="rId76"/>
    <p:sldId id="292" r:id="rId77"/>
    <p:sldId id="283" r:id="rId78"/>
    <p:sldId id="289" r:id="rId79"/>
    <p:sldId id="290" r:id="rId80"/>
    <p:sldId id="284" r:id="rId81"/>
    <p:sldId id="287" r:id="rId82"/>
    <p:sldId id="288" r:id="rId83"/>
    <p:sldId id="285" r:id="rId84"/>
    <p:sldId id="258" r:id="rId85"/>
    <p:sldId id="286" r:id="rId8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A5B5-FBA6-4120-AA0C-136C559C6F8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AC8F-F6B9-420A-BFBA-104F94A0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A341F4-47AB-4E73-B76B-24E0B4E3E591}"/>
              </a:ext>
            </a:extLst>
          </p:cNvPr>
          <p:cNvSpPr txBox="1"/>
          <p:nvPr/>
        </p:nvSpPr>
        <p:spPr>
          <a:xfrm>
            <a:off x="3882280" y="1186107"/>
            <a:ext cx="2652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5th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EC5B1-D6D3-40CA-B93B-C9437DDAAEDA}"/>
              </a:ext>
            </a:extLst>
          </p:cNvPr>
          <p:cNvSpPr txBox="1"/>
          <p:nvPr/>
        </p:nvSpPr>
        <p:spPr>
          <a:xfrm>
            <a:off x="2240132" y="1793094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0971D-AEAC-4B3A-9C27-A99FB8CCE74B}"/>
              </a:ext>
            </a:extLst>
          </p:cNvPr>
          <p:cNvSpPr txBox="1"/>
          <p:nvPr/>
        </p:nvSpPr>
        <p:spPr>
          <a:xfrm>
            <a:off x="4407265" y="5687424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92C41-A2BF-4618-A0F5-A9AE4B01737C}"/>
              </a:ext>
            </a:extLst>
          </p:cNvPr>
          <p:cNvSpPr txBox="1"/>
          <p:nvPr/>
        </p:nvSpPr>
        <p:spPr>
          <a:xfrm>
            <a:off x="3113482" y="6087534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876C164B-BE3C-4494-A459-42F1460F6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80" y="2575246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6429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3856344" y="1801572"/>
            <a:ext cx="215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8,491.64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811973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eight thousand, four hundred ninety-one and six four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24229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eight thousand, four hundred nineteen and sixty-four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4" y="5494802"/>
            <a:ext cx="699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 thousand, four hundred ninety-one and sixty-four hundredths</a:t>
            </a:r>
          </a:p>
        </p:txBody>
      </p:sp>
    </p:spTree>
    <p:extLst>
      <p:ext uri="{BB962C8B-B14F-4D97-AF65-F5344CB8AC3E}">
        <p14:creationId xmlns:p14="http://schemas.microsoft.com/office/powerpoint/2010/main" val="167301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1815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436510" y="1975105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6521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3644844" y="1801572"/>
            <a:ext cx="286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30,829.721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643865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thirty thousand, eight hundred twenty and seven hundred twenty-one thousandths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4" y="4028860"/>
            <a:ext cx="676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thirty thousand, eight hundred twenty-nine and seven hundred twenty-one thousandths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4" y="5463973"/>
            <a:ext cx="6995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three thousand, eight hundred twenty-nine and seven hundred     twenty-one thousandths</a:t>
            </a:r>
          </a:p>
        </p:txBody>
      </p:sp>
    </p:spTree>
    <p:extLst>
      <p:ext uri="{BB962C8B-B14F-4D97-AF65-F5344CB8AC3E}">
        <p14:creationId xmlns:p14="http://schemas.microsoft.com/office/powerpoint/2010/main" val="197487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9633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3981" y="2053482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5503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526242" y="1502827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one million, nine hundred thirteen thousand, two hundred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3965795" y="3578710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1,913,002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3965795" y="471753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1,913,020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4033030" y="5856362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1,913,200</a:t>
            </a:r>
          </a:p>
        </p:txBody>
      </p:sp>
    </p:spTree>
    <p:extLst>
      <p:ext uri="{BB962C8B-B14F-4D97-AF65-F5344CB8AC3E}">
        <p14:creationId xmlns:p14="http://schemas.microsoft.com/office/powerpoint/2010/main" val="77719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5749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780108" y="2285756"/>
            <a:ext cx="249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5084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3985483" y="1800544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908,417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nine hundred eight thousand, four hundred seventy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nine hundred eighty thousand, four hundred seventeen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7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nine hundred eight thousand, four hundred seventeen</a:t>
            </a:r>
          </a:p>
        </p:txBody>
      </p:sp>
    </p:spTree>
    <p:extLst>
      <p:ext uri="{BB962C8B-B14F-4D97-AF65-F5344CB8AC3E}">
        <p14:creationId xmlns:p14="http://schemas.microsoft.com/office/powerpoint/2010/main" val="119115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526242" y="1502827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six thousand, eight hundred twenty-two and nine tenths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3965795" y="3578710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6,820.9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3965795" y="471753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6,822.0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4033030" y="5856362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600,822.9</a:t>
            </a:r>
          </a:p>
        </p:txBody>
      </p:sp>
    </p:spTree>
    <p:extLst>
      <p:ext uri="{BB962C8B-B14F-4D97-AF65-F5344CB8AC3E}">
        <p14:creationId xmlns:p14="http://schemas.microsoft.com/office/powerpoint/2010/main" val="275462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6530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655965" y="2142310"/>
            <a:ext cx="3076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1287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7E84D7-23B2-4B7B-803F-C5408A761A01}"/>
              </a:ext>
            </a:extLst>
          </p:cNvPr>
          <p:cNvSpPr txBox="1"/>
          <p:nvPr/>
        </p:nvSpPr>
        <p:spPr>
          <a:xfrm>
            <a:off x="2033689" y="952939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626E-B466-4534-AD94-11B4AA8D3A53}"/>
              </a:ext>
            </a:extLst>
          </p:cNvPr>
          <p:cNvSpPr txBox="1"/>
          <p:nvPr/>
        </p:nvSpPr>
        <p:spPr>
          <a:xfrm>
            <a:off x="1526242" y="1502827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fourteen thousand, seven hundred eight and thirty-four hundredths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E08C03D-03B0-4F62-AD7F-3AC6D823B26F}"/>
              </a:ext>
            </a:extLst>
          </p:cNvPr>
          <p:cNvSpPr txBox="1"/>
          <p:nvPr/>
        </p:nvSpPr>
        <p:spPr>
          <a:xfrm>
            <a:off x="3965795" y="3578710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14,780.34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E3EA7430-083A-491C-AF63-0E6574A04992}"/>
              </a:ext>
            </a:extLst>
          </p:cNvPr>
          <p:cNvSpPr txBox="1"/>
          <p:nvPr/>
        </p:nvSpPr>
        <p:spPr>
          <a:xfrm>
            <a:off x="3965795" y="471753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14,708.34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C260857A-DAD3-4B8E-AD8F-A9D35FBA4D2F}"/>
              </a:ext>
            </a:extLst>
          </p:cNvPr>
          <p:cNvSpPr txBox="1"/>
          <p:nvPr/>
        </p:nvSpPr>
        <p:spPr>
          <a:xfrm>
            <a:off x="4033030" y="5856362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41,708.34</a:t>
            </a:r>
          </a:p>
        </p:txBody>
      </p:sp>
    </p:spTree>
    <p:extLst>
      <p:ext uri="{BB962C8B-B14F-4D97-AF65-F5344CB8AC3E}">
        <p14:creationId xmlns:p14="http://schemas.microsoft.com/office/powerpoint/2010/main" val="17536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7917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141563" y="2048257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2395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877279" y="1823720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3,819,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93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70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700</a:t>
            </a:r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7,000</a:t>
            </a:r>
          </a:p>
        </p:txBody>
      </p:sp>
    </p:spTree>
    <p:extLst>
      <p:ext uri="{BB962C8B-B14F-4D97-AF65-F5344CB8AC3E}">
        <p14:creationId xmlns:p14="http://schemas.microsoft.com/office/powerpoint/2010/main" val="140802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3954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59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5897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567803" y="1823720"/>
            <a:ext cx="3131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7,1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3,834.27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9,000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90,000</a:t>
            </a:r>
          </a:p>
        </p:txBody>
      </p:sp>
    </p:spTree>
    <p:extLst>
      <p:ext uri="{BB962C8B-B14F-4D97-AF65-F5344CB8AC3E}">
        <p14:creationId xmlns:p14="http://schemas.microsoft.com/office/powerpoint/2010/main" val="58688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88320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56995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689314" y="2079608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9902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757101" y="1823720"/>
            <a:ext cx="2638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91,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81,043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3898713" y="306211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200,000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3898713" y="4438199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20,000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3898713" y="574700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2,000</a:t>
            </a:r>
          </a:p>
        </p:txBody>
      </p:sp>
    </p:spTree>
    <p:extLst>
      <p:ext uri="{BB962C8B-B14F-4D97-AF65-F5344CB8AC3E}">
        <p14:creationId xmlns:p14="http://schemas.microsoft.com/office/powerpoint/2010/main" val="1394625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6863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33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Very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83696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C9C1F3-D15D-4509-BC5E-EE5B342FADE6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8A74F-1B92-480E-AB2E-D6E83F242173}"/>
              </a:ext>
            </a:extLst>
          </p:cNvPr>
          <p:cNvSpPr txBox="1"/>
          <p:nvPr/>
        </p:nvSpPr>
        <p:spPr>
          <a:xfrm>
            <a:off x="3752244" y="1826333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70,284.0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9150C1A9-D07C-4482-9B7E-C3CE7A057DDA}"/>
              </a:ext>
            </a:extLst>
          </p:cNvPr>
          <p:cNvSpPr txBox="1"/>
          <p:nvPr/>
        </p:nvSpPr>
        <p:spPr>
          <a:xfrm>
            <a:off x="3898713" y="306211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.09</a:t>
            </a: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F1E8F786-2ED1-4EB2-AAB5-B46A8E4C210E}"/>
              </a:ext>
            </a:extLst>
          </p:cNvPr>
          <p:cNvSpPr txBox="1"/>
          <p:nvPr/>
        </p:nvSpPr>
        <p:spPr>
          <a:xfrm>
            <a:off x="3898713" y="4438199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.9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7E8792CF-C466-4672-B37A-DFB05E4D8B77}"/>
              </a:ext>
            </a:extLst>
          </p:cNvPr>
          <p:cNvSpPr txBox="1"/>
          <p:nvPr/>
        </p:nvSpPr>
        <p:spPr>
          <a:xfrm>
            <a:off x="3898713" y="57626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</p:spTree>
    <p:extLst>
      <p:ext uri="{BB962C8B-B14F-4D97-AF65-F5344CB8AC3E}">
        <p14:creationId xmlns:p14="http://schemas.microsoft.com/office/powerpoint/2010/main" val="838460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3511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63033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4042603" y="1844221"/>
            <a:ext cx="233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9,285.74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900 + 200 + 80 + 5 + .7 + 4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365716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9,000 + 20 + 80 + 5 + 7 + .4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74159" y="5708159"/>
            <a:ext cx="686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9,000 + 200 + 80 + 5 + .7 + .04</a:t>
            </a:r>
          </a:p>
        </p:txBody>
      </p:sp>
    </p:spTree>
    <p:extLst>
      <p:ext uri="{BB962C8B-B14F-4D97-AF65-F5344CB8AC3E}">
        <p14:creationId xmlns:p14="http://schemas.microsoft.com/office/powerpoint/2010/main" val="4191163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7800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324591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673639" y="2074383"/>
            <a:ext cx="502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Looking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39396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3938879" y="1812870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728.307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700 + 20 + 8 + 3 + 7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365716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700 + 20 + 8 + .3 + .07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74159" y="5661133"/>
            <a:ext cx="686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700 + 20 + 8 + .3 + .007</a:t>
            </a:r>
          </a:p>
        </p:txBody>
      </p:sp>
    </p:spTree>
    <p:extLst>
      <p:ext uri="{BB962C8B-B14F-4D97-AF65-F5344CB8AC3E}">
        <p14:creationId xmlns:p14="http://schemas.microsoft.com/office/powerpoint/2010/main" val="2709799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54222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1128" y="2063933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4390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2AD2C-ECE4-42EA-B773-BA2FDC09A472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15B-E33D-4B5D-A749-11C4B1D5E30D}"/>
              </a:ext>
            </a:extLst>
          </p:cNvPr>
          <p:cNvSpPr txBox="1"/>
          <p:nvPr/>
        </p:nvSpPr>
        <p:spPr>
          <a:xfrm>
            <a:off x="3861037" y="1844221"/>
            <a:ext cx="2414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37,918.62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F94AAD6-B565-43E0-BAC2-414E594FBBB5}"/>
              </a:ext>
            </a:extLst>
          </p:cNvPr>
          <p:cNvSpPr txBox="1"/>
          <p:nvPr/>
        </p:nvSpPr>
        <p:spPr>
          <a:xfrm>
            <a:off x="1512794" y="3023274"/>
            <a:ext cx="702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30,000 + 7,000 + 900 + 10 + 8 + .6 + .02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1CD4739D-5C41-49E2-9A5C-42C641FDEB31}"/>
              </a:ext>
            </a:extLst>
          </p:cNvPr>
          <p:cNvSpPr txBox="1"/>
          <p:nvPr/>
        </p:nvSpPr>
        <p:spPr>
          <a:xfrm>
            <a:off x="1600200" y="4365716"/>
            <a:ext cx="693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30,000 + 7,000 + 900 + 18 + .6 + .02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FAD228F9-C449-4B6E-986B-5537604EC455}"/>
              </a:ext>
            </a:extLst>
          </p:cNvPr>
          <p:cNvSpPr txBox="1"/>
          <p:nvPr/>
        </p:nvSpPr>
        <p:spPr>
          <a:xfrm>
            <a:off x="1674159" y="5661133"/>
            <a:ext cx="68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30,000 + 700 + 900 + 10 + 8 + .6 + .02</a:t>
            </a:r>
          </a:p>
        </p:txBody>
      </p:sp>
    </p:spTree>
    <p:extLst>
      <p:ext uri="{BB962C8B-B14F-4D97-AF65-F5344CB8AC3E}">
        <p14:creationId xmlns:p14="http://schemas.microsoft.com/office/powerpoint/2010/main" val="2622241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12511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884207" y="2189337"/>
            <a:ext cx="2289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Cool!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46070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2127537" y="2065354"/>
            <a:ext cx="628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8,284,198   ____   800,284,198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330367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02387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269305" y="2090059"/>
            <a:ext cx="3595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Amazing!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4807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3856344" y="1801572"/>
            <a:ext cx="2345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2,957,481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two million, nine hundred fifty-seven, four hundred eighty-one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 million, nine hundred five seven, four hundred eighty-one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two billion, nine hundred fifty-seven thousand, four hundred eighty-one</a:t>
            </a:r>
          </a:p>
        </p:txBody>
      </p:sp>
    </p:spTree>
    <p:extLst>
      <p:ext uri="{BB962C8B-B14F-4D97-AF65-F5344CB8AC3E}">
        <p14:creationId xmlns:p14="http://schemas.microsoft.com/office/powerpoint/2010/main" val="2561690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2670952" y="196642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467.307   ____   467.37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529624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86369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99108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2419298" y="1887211"/>
            <a:ext cx="550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9,481.48   ____   9,481.048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677517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43713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066387" y="2037807"/>
            <a:ext cx="3925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Incredible!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04600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2660550" y="1845410"/>
            <a:ext cx="502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8,285.82   ____   892.82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62398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10858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940121" y="2037807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45331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D8F315E6-3421-488A-B229-9399DE3DBC74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970AA774-C2B2-4EAE-A895-A1C021CF2901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500C1AA3-EF64-42DD-A8C0-3C4C6D5DF22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1B5CA-A2D0-484C-8156-6BB312BE515B}"/>
              </a:ext>
            </a:extLst>
          </p:cNvPr>
          <p:cNvSpPr txBox="1"/>
          <p:nvPr/>
        </p:nvSpPr>
        <p:spPr>
          <a:xfrm>
            <a:off x="2660550" y="1845410"/>
            <a:ext cx="502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8,285.82   ____   892.82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1B377-BFAD-4871-B693-F90593389D7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92973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2428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2406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1442573" y="1865377"/>
            <a:ext cx="734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You’re a math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555102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62616" y="3141907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8,198,300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8,198,400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8,199,000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4270998" y="187958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8,198,382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1751019" y="1153901"/>
            <a:ext cx="654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hundred.</a:t>
            </a:r>
          </a:p>
        </p:txBody>
      </p:sp>
    </p:spTree>
    <p:extLst>
      <p:ext uri="{BB962C8B-B14F-4D97-AF65-F5344CB8AC3E}">
        <p14:creationId xmlns:p14="http://schemas.microsoft.com/office/powerpoint/2010/main" val="3571986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94188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629840" y="2184111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92965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39890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0A66A7A-F0E4-4EB5-AEAC-97BC70490424}"/>
              </a:ext>
            </a:extLst>
          </p:cNvPr>
          <p:cNvSpPr txBox="1"/>
          <p:nvPr/>
        </p:nvSpPr>
        <p:spPr>
          <a:xfrm>
            <a:off x="3609622" y="3106503"/>
            <a:ext cx="351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8,208,489.64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278B75AC-6E90-4E10-9997-ADEADD674C6B}"/>
              </a:ext>
            </a:extLst>
          </p:cNvPr>
          <p:cNvSpPr txBox="1"/>
          <p:nvPr/>
        </p:nvSpPr>
        <p:spPr>
          <a:xfrm>
            <a:off x="3857917" y="4391834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8,208,489.6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72A97C4E-4DEE-422E-A982-78B3C4E922F1}"/>
              </a:ext>
            </a:extLst>
          </p:cNvPr>
          <p:cNvSpPr txBox="1"/>
          <p:nvPr/>
        </p:nvSpPr>
        <p:spPr>
          <a:xfrm>
            <a:off x="3935767" y="5732274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8,208.489.7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17CD9-1B6C-42E2-93FF-56C8E819B2B1}"/>
              </a:ext>
            </a:extLst>
          </p:cNvPr>
          <p:cNvSpPr txBox="1"/>
          <p:nvPr/>
        </p:nvSpPr>
        <p:spPr>
          <a:xfrm>
            <a:off x="3857917" y="1882728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8,208,489.639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CB9CC-9BEF-45EC-B804-7CEB4C43C1EB}"/>
              </a:ext>
            </a:extLst>
          </p:cNvPr>
          <p:cNvSpPr txBox="1"/>
          <p:nvPr/>
        </p:nvSpPr>
        <p:spPr>
          <a:xfrm>
            <a:off x="2006449" y="1126386"/>
            <a:ext cx="604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tenth.</a:t>
            </a:r>
          </a:p>
        </p:txBody>
      </p:sp>
    </p:spTree>
    <p:extLst>
      <p:ext uri="{BB962C8B-B14F-4D97-AF65-F5344CB8AC3E}">
        <p14:creationId xmlns:p14="http://schemas.microsoft.com/office/powerpoint/2010/main" val="3833161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47468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723981" y="2037807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9492442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7,408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71012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7,408.3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23150" y="57688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7,408.27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4077373" y="1882728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7,408.273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1723011" y="1126386"/>
            <a:ext cx="686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hundredth.</a:t>
            </a:r>
          </a:p>
        </p:txBody>
      </p:sp>
    </p:spTree>
    <p:extLst>
      <p:ext uri="{BB962C8B-B14F-4D97-AF65-F5344CB8AC3E}">
        <p14:creationId xmlns:p14="http://schemas.microsoft.com/office/powerpoint/2010/main" val="15010447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260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469858" y="2027357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69476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578670" y="2285756"/>
            <a:ext cx="3070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61542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7,408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5533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7,408.3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23150" y="57688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7,408.27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4077373" y="1882728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7,408.273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2188049" y="1126386"/>
            <a:ext cx="604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tenth.</a:t>
            </a:r>
          </a:p>
        </p:txBody>
      </p:sp>
    </p:spTree>
    <p:extLst>
      <p:ext uri="{BB962C8B-B14F-4D97-AF65-F5344CB8AC3E}">
        <p14:creationId xmlns:p14="http://schemas.microsoft.com/office/powerpoint/2010/main" val="1082563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09270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563264" y="2126634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30321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6,498.48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91912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2,458.09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38825" y="5772418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5,131.20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3147297" y="1569219"/>
            <a:ext cx="424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Find the odd number.</a:t>
            </a:r>
          </a:p>
        </p:txBody>
      </p:sp>
    </p:spTree>
    <p:extLst>
      <p:ext uri="{BB962C8B-B14F-4D97-AF65-F5344CB8AC3E}">
        <p14:creationId xmlns:p14="http://schemas.microsoft.com/office/powerpoint/2010/main" val="13309739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92956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349680" y="2032581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528601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7.280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5533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8.901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38825" y="5772418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3147297" y="1569219"/>
            <a:ext cx="440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Find the even number.</a:t>
            </a:r>
          </a:p>
        </p:txBody>
      </p:sp>
    </p:spTree>
    <p:extLst>
      <p:ext uri="{BB962C8B-B14F-4D97-AF65-F5344CB8AC3E}">
        <p14:creationId xmlns:p14="http://schemas.microsoft.com/office/powerpoint/2010/main" val="27477855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122748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373808" y="2069158"/>
            <a:ext cx="3595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Amazing!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8655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6DC0D-E5A8-40A9-BE8C-A6AE7D83D2FC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26230-E748-4B0C-968D-406C7C326308}"/>
              </a:ext>
            </a:extLst>
          </p:cNvPr>
          <p:cNvSpPr txBox="1"/>
          <p:nvPr/>
        </p:nvSpPr>
        <p:spPr>
          <a:xfrm>
            <a:off x="4187461" y="1767932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823.9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648F413-DBC9-4803-B75A-955CB560E372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eight hundred twenty-three and nine tenths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C747CDC-F9D1-4230-A880-F11F153F06DC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eight hundred two three and nine tenths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F3D03C6-9A85-4576-824E-CE4FBC58A5A9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 hundred twenty-three and nine</a:t>
            </a:r>
          </a:p>
        </p:txBody>
      </p:sp>
    </p:spTree>
    <p:extLst>
      <p:ext uri="{BB962C8B-B14F-4D97-AF65-F5344CB8AC3E}">
        <p14:creationId xmlns:p14="http://schemas.microsoft.com/office/powerpoint/2010/main" val="12754874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14, 20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5533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14, 16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23150" y="57688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14, 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2390155" y="1830477"/>
            <a:ext cx="532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12, 10, 14, 12, 16, ___, 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2188049" y="1126386"/>
            <a:ext cx="573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Find the next numbers in the pattern.</a:t>
            </a:r>
          </a:p>
        </p:txBody>
      </p:sp>
    </p:spTree>
    <p:extLst>
      <p:ext uri="{BB962C8B-B14F-4D97-AF65-F5344CB8AC3E}">
        <p14:creationId xmlns:p14="http://schemas.microsoft.com/office/powerpoint/2010/main" val="42039726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757487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3117776" y="2043032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7100664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98B8449-7DB2-414C-9323-F583AA9E6D9A}"/>
              </a:ext>
            </a:extLst>
          </p:cNvPr>
          <p:cNvSpPr txBox="1"/>
          <p:nvPr/>
        </p:nvSpPr>
        <p:spPr>
          <a:xfrm>
            <a:off x="4173929" y="3138254"/>
            <a:ext cx="26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31, 36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B69F1913-7700-4702-A43C-EBAA001E20F1}"/>
              </a:ext>
            </a:extLst>
          </p:cNvPr>
          <p:cNvSpPr txBox="1"/>
          <p:nvPr/>
        </p:nvSpPr>
        <p:spPr>
          <a:xfrm>
            <a:off x="4173929" y="445533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32, 34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37A67F1-A516-4432-89E5-7B4981EE0B54}"/>
              </a:ext>
            </a:extLst>
          </p:cNvPr>
          <p:cNvSpPr txBox="1"/>
          <p:nvPr/>
        </p:nvSpPr>
        <p:spPr>
          <a:xfrm>
            <a:off x="4223150" y="576885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30, 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F62AE-8E6B-4751-B106-848224F4383E}"/>
              </a:ext>
            </a:extLst>
          </p:cNvPr>
          <p:cNvSpPr txBox="1"/>
          <p:nvPr/>
        </p:nvSpPr>
        <p:spPr>
          <a:xfrm>
            <a:off x="2263647" y="1825252"/>
            <a:ext cx="565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30, 27, 32, 29, 34, ___, 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0C1-8729-4099-A205-4A59A04E90EF}"/>
              </a:ext>
            </a:extLst>
          </p:cNvPr>
          <p:cNvSpPr txBox="1"/>
          <p:nvPr/>
        </p:nvSpPr>
        <p:spPr>
          <a:xfrm>
            <a:off x="2188049" y="1126386"/>
            <a:ext cx="573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Find the next numbers in the pattern.</a:t>
            </a:r>
          </a:p>
        </p:txBody>
      </p:sp>
    </p:spTree>
    <p:extLst>
      <p:ext uri="{BB962C8B-B14F-4D97-AF65-F5344CB8AC3E}">
        <p14:creationId xmlns:p14="http://schemas.microsoft.com/office/powerpoint/2010/main" val="36494474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50013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41D014-68AC-4485-B362-F55DB4403F36}"/>
              </a:ext>
            </a:extLst>
          </p:cNvPr>
          <p:cNvSpPr txBox="1"/>
          <p:nvPr/>
        </p:nvSpPr>
        <p:spPr>
          <a:xfrm>
            <a:off x="2188482" y="2285756"/>
            <a:ext cx="5850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A2C8F84C-0E9C-45A0-B391-CC6D7AEFB0C7}"/>
              </a:ext>
            </a:extLst>
          </p:cNvPr>
          <p:cNvSpPr txBox="1"/>
          <p:nvPr/>
        </p:nvSpPr>
        <p:spPr>
          <a:xfrm>
            <a:off x="1399387" y="5742676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1753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8171A-304B-4C98-9162-ED8FDAF7DFCE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B5D363CA-ACD2-4E1A-A59D-2EE71D0B3B9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8446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1421</Words>
  <Application>Microsoft Office PowerPoint</Application>
  <PresentationFormat>Custom</PresentationFormat>
  <Paragraphs>254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15</cp:revision>
  <dcterms:created xsi:type="dcterms:W3CDTF">2018-07-23T16:04:49Z</dcterms:created>
  <dcterms:modified xsi:type="dcterms:W3CDTF">2018-07-23T23:24:01Z</dcterms:modified>
</cp:coreProperties>
</file>