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37" r:id="rId4"/>
    <p:sldId id="338" r:id="rId5"/>
    <p:sldId id="259" r:id="rId6"/>
    <p:sldId id="339" r:id="rId7"/>
    <p:sldId id="340" r:id="rId8"/>
    <p:sldId id="261" r:id="rId9"/>
    <p:sldId id="335" r:id="rId10"/>
    <p:sldId id="336" r:id="rId11"/>
    <p:sldId id="260" r:id="rId12"/>
    <p:sldId id="333" r:id="rId13"/>
    <p:sldId id="334" r:id="rId14"/>
    <p:sldId id="262" r:id="rId15"/>
    <p:sldId id="325" r:id="rId16"/>
    <p:sldId id="326" r:id="rId17"/>
    <p:sldId id="263" r:id="rId18"/>
    <p:sldId id="331" r:id="rId19"/>
    <p:sldId id="332" r:id="rId20"/>
    <p:sldId id="264" r:id="rId21"/>
    <p:sldId id="327" r:id="rId22"/>
    <p:sldId id="328" r:id="rId23"/>
    <p:sldId id="265" r:id="rId24"/>
    <p:sldId id="329" r:id="rId25"/>
    <p:sldId id="330" r:id="rId26"/>
    <p:sldId id="266" r:id="rId27"/>
    <p:sldId id="321" r:id="rId28"/>
    <p:sldId id="322" r:id="rId29"/>
    <p:sldId id="269" r:id="rId30"/>
    <p:sldId id="323" r:id="rId31"/>
    <p:sldId id="324" r:id="rId32"/>
    <p:sldId id="267" r:id="rId33"/>
    <p:sldId id="319" r:id="rId34"/>
    <p:sldId id="320" r:id="rId35"/>
    <p:sldId id="268" r:id="rId36"/>
    <p:sldId id="317" r:id="rId37"/>
    <p:sldId id="318" r:id="rId38"/>
    <p:sldId id="270" r:id="rId39"/>
    <p:sldId id="313" r:id="rId40"/>
    <p:sldId id="314" r:id="rId41"/>
    <p:sldId id="272" r:id="rId42"/>
    <p:sldId id="315" r:id="rId43"/>
    <p:sldId id="316" r:id="rId44"/>
    <p:sldId id="271" r:id="rId45"/>
    <p:sldId id="311" r:id="rId46"/>
    <p:sldId id="312" r:id="rId47"/>
    <p:sldId id="273" r:id="rId48"/>
    <p:sldId id="307" r:id="rId49"/>
    <p:sldId id="308" r:id="rId50"/>
    <p:sldId id="274" r:id="rId51"/>
    <p:sldId id="309" r:id="rId52"/>
    <p:sldId id="310" r:id="rId53"/>
    <p:sldId id="275" r:id="rId54"/>
    <p:sldId id="305" r:id="rId55"/>
    <p:sldId id="306" r:id="rId56"/>
    <p:sldId id="276" r:id="rId57"/>
    <p:sldId id="303" r:id="rId58"/>
    <p:sldId id="304" r:id="rId59"/>
    <p:sldId id="277" r:id="rId60"/>
    <p:sldId id="301" r:id="rId61"/>
    <p:sldId id="302" r:id="rId62"/>
    <p:sldId id="278" r:id="rId63"/>
    <p:sldId id="299" r:id="rId64"/>
    <p:sldId id="300" r:id="rId65"/>
    <p:sldId id="281" r:id="rId66"/>
    <p:sldId id="297" r:id="rId67"/>
    <p:sldId id="298" r:id="rId68"/>
    <p:sldId id="279" r:id="rId69"/>
    <p:sldId id="293" r:id="rId70"/>
    <p:sldId id="294" r:id="rId71"/>
    <p:sldId id="280" r:id="rId72"/>
    <p:sldId id="295" r:id="rId73"/>
    <p:sldId id="296" r:id="rId74"/>
    <p:sldId id="282" r:id="rId75"/>
    <p:sldId id="291" r:id="rId76"/>
    <p:sldId id="292" r:id="rId77"/>
    <p:sldId id="283" r:id="rId78"/>
    <p:sldId id="289" r:id="rId79"/>
    <p:sldId id="290" r:id="rId80"/>
    <p:sldId id="284" r:id="rId81"/>
    <p:sldId id="287" r:id="rId82"/>
    <p:sldId id="288" r:id="rId83"/>
    <p:sldId id="285" r:id="rId84"/>
    <p:sldId id="258" r:id="rId85"/>
    <p:sldId id="286" r:id="rId8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8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6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3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4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5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2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0A5B5-FBA6-4120-AA0C-136C559C6F80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8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8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8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A341F4-47AB-4E73-B76B-24E0B4E3E591}"/>
              </a:ext>
            </a:extLst>
          </p:cNvPr>
          <p:cNvSpPr txBox="1"/>
          <p:nvPr/>
        </p:nvSpPr>
        <p:spPr>
          <a:xfrm>
            <a:off x="3882280" y="1186107"/>
            <a:ext cx="2652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Behind These Hazel Eyes" panose="02000506000000020004" pitchFamily="2" charset="0"/>
              </a:rPr>
              <a:t>6th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EC5B1-D6D3-40CA-B93B-C9437DDAAEDA}"/>
              </a:ext>
            </a:extLst>
          </p:cNvPr>
          <p:cNvSpPr txBox="1"/>
          <p:nvPr/>
        </p:nvSpPr>
        <p:spPr>
          <a:xfrm>
            <a:off x="2240132" y="1793094"/>
            <a:ext cx="5837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Number Sense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0971D-AEAC-4B3A-9C27-A99FB8CCE74B}"/>
              </a:ext>
            </a:extLst>
          </p:cNvPr>
          <p:cNvSpPr txBox="1"/>
          <p:nvPr/>
        </p:nvSpPr>
        <p:spPr>
          <a:xfrm>
            <a:off x="4407265" y="5687424"/>
            <a:ext cx="1461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created by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92C41-A2BF-4618-A0F5-A9AE4B01737C}"/>
              </a:ext>
            </a:extLst>
          </p:cNvPr>
          <p:cNvSpPr txBox="1"/>
          <p:nvPr/>
        </p:nvSpPr>
        <p:spPr>
          <a:xfrm>
            <a:off x="3113482" y="6087534"/>
            <a:ext cx="404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KG Be Still And Know" panose="02000503000000020004" pitchFamily="2" charset="0"/>
              </a:rPr>
              <a:t>The Curriculum Corner</a:t>
            </a: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876C164B-BE3C-4494-A459-42F1460F6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80" y="2575246"/>
            <a:ext cx="2406266" cy="30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4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940121" y="2037807"/>
            <a:ext cx="4171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Marvelous!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86429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6DC0D-E5A8-40A9-BE8C-A6AE7D83D2FC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26230-E748-4B0C-968D-406C7C326308}"/>
              </a:ext>
            </a:extLst>
          </p:cNvPr>
          <p:cNvSpPr txBox="1"/>
          <p:nvPr/>
        </p:nvSpPr>
        <p:spPr>
          <a:xfrm>
            <a:off x="2658912" y="1682881"/>
            <a:ext cx="4971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41,982,000,030.163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648F413-DBC9-4803-B75A-955CB560E372}"/>
              </a:ext>
            </a:extLst>
          </p:cNvPr>
          <p:cNvSpPr txBox="1"/>
          <p:nvPr/>
        </p:nvSpPr>
        <p:spPr>
          <a:xfrm>
            <a:off x="1646675" y="2513878"/>
            <a:ext cx="676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forty-one billion, nine hundred eighty-two million, thirty and one hundred sixty-three tenths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7C747CDC-F9D1-4230-A880-F11F153F06DC}"/>
              </a:ext>
            </a:extLst>
          </p:cNvPr>
          <p:cNvSpPr txBox="1"/>
          <p:nvPr/>
        </p:nvSpPr>
        <p:spPr>
          <a:xfrm>
            <a:off x="1646675" y="3898873"/>
            <a:ext cx="676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forty-one billion, nine hundred eighty-two million, thirty and one hundred sixty-three hundredths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F3D03C6-9A85-4576-824E-CE4FBC58A5A9}"/>
              </a:ext>
            </a:extLst>
          </p:cNvPr>
          <p:cNvSpPr txBox="1"/>
          <p:nvPr/>
        </p:nvSpPr>
        <p:spPr>
          <a:xfrm>
            <a:off x="1646672" y="5327598"/>
            <a:ext cx="69957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forty-one billion, nine hundred eighty-two million, thirty and one hundred sixty-three thousandths</a:t>
            </a:r>
          </a:p>
        </p:txBody>
      </p:sp>
    </p:spTree>
    <p:extLst>
      <p:ext uri="{BB962C8B-B14F-4D97-AF65-F5344CB8AC3E}">
        <p14:creationId xmlns:p14="http://schemas.microsoft.com/office/powerpoint/2010/main" val="167301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61815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436510" y="1975105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Terrific!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16521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6DC0D-E5A8-40A9-BE8C-A6AE7D83D2FC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26230-E748-4B0C-968D-406C7C326308}"/>
              </a:ext>
            </a:extLst>
          </p:cNvPr>
          <p:cNvSpPr txBox="1"/>
          <p:nvPr/>
        </p:nvSpPr>
        <p:spPr>
          <a:xfrm>
            <a:off x="2631166" y="1672286"/>
            <a:ext cx="4785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200,842,004.0001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648F413-DBC9-4803-B75A-955CB560E372}"/>
              </a:ext>
            </a:extLst>
          </p:cNvPr>
          <p:cNvSpPr txBox="1"/>
          <p:nvPr/>
        </p:nvSpPr>
        <p:spPr>
          <a:xfrm>
            <a:off x="1646675" y="2643865"/>
            <a:ext cx="676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two hundred billion, eight hundred forty-two thousands, four and one ten-thousandths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C747CDC-F9D1-4230-A880-F11F153F06DC}"/>
              </a:ext>
            </a:extLst>
          </p:cNvPr>
          <p:cNvSpPr txBox="1"/>
          <p:nvPr/>
        </p:nvSpPr>
        <p:spPr>
          <a:xfrm>
            <a:off x="1646674" y="4028860"/>
            <a:ext cx="676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two hundred million, eight hundred forty-two thousands, four and one ten-thousandths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CF3D03C6-9A85-4576-824E-CE4FBC58A5A9}"/>
              </a:ext>
            </a:extLst>
          </p:cNvPr>
          <p:cNvSpPr txBox="1"/>
          <p:nvPr/>
        </p:nvSpPr>
        <p:spPr>
          <a:xfrm>
            <a:off x="1646674" y="5463973"/>
            <a:ext cx="69957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two million, eight hundred forty-two thousands, four and one ten-thousandths</a:t>
            </a:r>
          </a:p>
        </p:txBody>
      </p:sp>
    </p:spTree>
    <p:extLst>
      <p:ext uri="{BB962C8B-B14F-4D97-AF65-F5344CB8AC3E}">
        <p14:creationId xmlns:p14="http://schemas.microsoft.com/office/powerpoint/2010/main" val="1974872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096334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723981" y="2053482"/>
            <a:ext cx="4779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Outstanding!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955030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7E84D7-23B2-4B7B-803F-C5408A761A01}"/>
              </a:ext>
            </a:extLst>
          </p:cNvPr>
          <p:cNvSpPr txBox="1"/>
          <p:nvPr/>
        </p:nvSpPr>
        <p:spPr>
          <a:xfrm>
            <a:off x="2033689" y="952939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standard form.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0626E-B466-4534-AD94-11B4AA8D3A53}"/>
              </a:ext>
            </a:extLst>
          </p:cNvPr>
          <p:cNvSpPr txBox="1"/>
          <p:nvPr/>
        </p:nvSpPr>
        <p:spPr>
          <a:xfrm>
            <a:off x="1526242" y="1502827"/>
            <a:ext cx="691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four billion, two hundred nine million, twenty-three and five hundredths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E08C03D-03B0-4F62-AD7F-3AC6D823B26F}"/>
              </a:ext>
            </a:extLst>
          </p:cNvPr>
          <p:cNvSpPr txBox="1"/>
          <p:nvPr/>
        </p:nvSpPr>
        <p:spPr>
          <a:xfrm>
            <a:off x="2967101" y="3619788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4,209,023,000.05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E3EA7430-083A-491C-AF63-0E6574A04992}"/>
              </a:ext>
            </a:extLst>
          </p:cNvPr>
          <p:cNvSpPr txBox="1"/>
          <p:nvPr/>
        </p:nvSpPr>
        <p:spPr>
          <a:xfrm>
            <a:off x="2967101" y="4758614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4,209,023.05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C260857A-DAD3-4B8E-AD8F-A9D35FBA4D2F}"/>
              </a:ext>
            </a:extLst>
          </p:cNvPr>
          <p:cNvSpPr txBox="1"/>
          <p:nvPr/>
        </p:nvSpPr>
        <p:spPr>
          <a:xfrm>
            <a:off x="2967101" y="5908614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4,209,000,023.05</a:t>
            </a:r>
          </a:p>
        </p:txBody>
      </p:sp>
    </p:spTree>
    <p:extLst>
      <p:ext uri="{BB962C8B-B14F-4D97-AF65-F5344CB8AC3E}">
        <p14:creationId xmlns:p14="http://schemas.microsoft.com/office/powerpoint/2010/main" val="777198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35749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780108" y="2285756"/>
            <a:ext cx="2498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50848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6DC0D-E5A8-40A9-BE8C-A6AE7D83D2FC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26230-E748-4B0C-968D-406C7C326308}"/>
              </a:ext>
            </a:extLst>
          </p:cNvPr>
          <p:cNvSpPr txBox="1"/>
          <p:nvPr/>
        </p:nvSpPr>
        <p:spPr>
          <a:xfrm>
            <a:off x="2493792" y="1767932"/>
            <a:ext cx="5070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837,104,000,002.48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648F413-DBC9-4803-B75A-955CB560E372}"/>
              </a:ext>
            </a:extLst>
          </p:cNvPr>
          <p:cNvSpPr txBox="1"/>
          <p:nvPr/>
        </p:nvSpPr>
        <p:spPr>
          <a:xfrm>
            <a:off x="1646675" y="2623656"/>
            <a:ext cx="676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eight hundred thirty-seven billion, one hundred four million, two and forty-eight thousandths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7C747CDC-F9D1-4230-A880-F11F153F06DC}"/>
              </a:ext>
            </a:extLst>
          </p:cNvPr>
          <p:cNvSpPr txBox="1"/>
          <p:nvPr/>
        </p:nvSpPr>
        <p:spPr>
          <a:xfrm>
            <a:off x="1646675" y="4002994"/>
            <a:ext cx="676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eight hundred thirty-seven billion, one hundred four million, two and forty-eight tenths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F3D03C6-9A85-4576-824E-CE4FBC58A5A9}"/>
              </a:ext>
            </a:extLst>
          </p:cNvPr>
          <p:cNvSpPr txBox="1"/>
          <p:nvPr/>
        </p:nvSpPr>
        <p:spPr>
          <a:xfrm>
            <a:off x="1646675" y="5444224"/>
            <a:ext cx="676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eight hundred thirty-seven billion, one hundred four million, two and forty-eight hundredths</a:t>
            </a:r>
          </a:p>
        </p:txBody>
      </p:sp>
    </p:spTree>
    <p:extLst>
      <p:ext uri="{BB962C8B-B14F-4D97-AF65-F5344CB8AC3E}">
        <p14:creationId xmlns:p14="http://schemas.microsoft.com/office/powerpoint/2010/main" val="1191153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7E84D7-23B2-4B7B-803F-C5408A761A01}"/>
              </a:ext>
            </a:extLst>
          </p:cNvPr>
          <p:cNvSpPr txBox="1"/>
          <p:nvPr/>
        </p:nvSpPr>
        <p:spPr>
          <a:xfrm>
            <a:off x="2033689" y="952939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standard form.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0626E-B466-4534-AD94-11B4AA8D3A53}"/>
              </a:ext>
            </a:extLst>
          </p:cNvPr>
          <p:cNvSpPr txBox="1"/>
          <p:nvPr/>
        </p:nvSpPr>
        <p:spPr>
          <a:xfrm>
            <a:off x="1316736" y="1476159"/>
            <a:ext cx="7424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nineteen billion, seven million, two hundred sixteen thousand, forty-two and one thousandths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E08C03D-03B0-4F62-AD7F-3AC6D823B26F}"/>
              </a:ext>
            </a:extLst>
          </p:cNvPr>
          <p:cNvSpPr txBox="1"/>
          <p:nvPr/>
        </p:nvSpPr>
        <p:spPr>
          <a:xfrm>
            <a:off x="3293354" y="3599611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19,007,216,042.001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E3EA7430-083A-491C-AF63-0E6574A04992}"/>
              </a:ext>
            </a:extLst>
          </p:cNvPr>
          <p:cNvSpPr txBox="1"/>
          <p:nvPr/>
        </p:nvSpPr>
        <p:spPr>
          <a:xfrm>
            <a:off x="3293354" y="4738437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19,700,216,042.001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C260857A-DAD3-4B8E-AD8F-A9D35FBA4D2F}"/>
              </a:ext>
            </a:extLst>
          </p:cNvPr>
          <p:cNvSpPr txBox="1"/>
          <p:nvPr/>
        </p:nvSpPr>
        <p:spPr>
          <a:xfrm>
            <a:off x="3360589" y="5877263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19,070,216,042.001</a:t>
            </a:r>
          </a:p>
        </p:txBody>
      </p:sp>
    </p:spTree>
    <p:extLst>
      <p:ext uri="{BB962C8B-B14F-4D97-AF65-F5344CB8AC3E}">
        <p14:creationId xmlns:p14="http://schemas.microsoft.com/office/powerpoint/2010/main" val="275462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965300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655965" y="2142310"/>
            <a:ext cx="3076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Super!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612879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7E84D7-23B2-4B7B-803F-C5408A761A01}"/>
              </a:ext>
            </a:extLst>
          </p:cNvPr>
          <p:cNvSpPr txBox="1"/>
          <p:nvPr/>
        </p:nvSpPr>
        <p:spPr>
          <a:xfrm>
            <a:off x="2033689" y="952939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standard form.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0626E-B466-4534-AD94-11B4AA8D3A53}"/>
              </a:ext>
            </a:extLst>
          </p:cNvPr>
          <p:cNvSpPr txBox="1"/>
          <p:nvPr/>
        </p:nvSpPr>
        <p:spPr>
          <a:xfrm>
            <a:off x="1526242" y="1502827"/>
            <a:ext cx="691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thirty-five million, two hundred eight and twelve thousandths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E08C03D-03B0-4F62-AD7F-3AC6D823B26F}"/>
              </a:ext>
            </a:extLst>
          </p:cNvPr>
          <p:cNvSpPr txBox="1"/>
          <p:nvPr/>
        </p:nvSpPr>
        <p:spPr>
          <a:xfrm>
            <a:off x="2915541" y="3563034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35,000,208.012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E3EA7430-083A-491C-AF63-0E6574A04992}"/>
              </a:ext>
            </a:extLst>
          </p:cNvPr>
          <p:cNvSpPr txBox="1"/>
          <p:nvPr/>
        </p:nvSpPr>
        <p:spPr>
          <a:xfrm>
            <a:off x="2915541" y="4717536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35,000,000,208.012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C260857A-DAD3-4B8E-AD8F-A9D35FBA4D2F}"/>
              </a:ext>
            </a:extLst>
          </p:cNvPr>
          <p:cNvSpPr txBox="1"/>
          <p:nvPr/>
        </p:nvSpPr>
        <p:spPr>
          <a:xfrm>
            <a:off x="2982776" y="5840686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35,208.012</a:t>
            </a:r>
          </a:p>
        </p:txBody>
      </p:sp>
    </p:spTree>
    <p:extLst>
      <p:ext uri="{BB962C8B-B14F-4D97-AF65-F5344CB8AC3E}">
        <p14:creationId xmlns:p14="http://schemas.microsoft.com/office/powerpoint/2010/main" val="17536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479170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141563" y="2048257"/>
            <a:ext cx="3944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Nice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123950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CC9C1F3-D15D-4509-BC5E-EE5B342FADE6}"/>
              </a:ext>
            </a:extLst>
          </p:cNvPr>
          <p:cNvSpPr txBox="1"/>
          <p:nvPr/>
        </p:nvSpPr>
        <p:spPr>
          <a:xfrm>
            <a:off x="1507464" y="1184238"/>
            <a:ext cx="725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8A74F-1B92-480E-AB2E-D6E83F242173}"/>
              </a:ext>
            </a:extLst>
          </p:cNvPr>
          <p:cNvSpPr txBox="1"/>
          <p:nvPr/>
        </p:nvSpPr>
        <p:spPr>
          <a:xfrm>
            <a:off x="3244798" y="1750568"/>
            <a:ext cx="3777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7,236,</a:t>
            </a:r>
            <a:r>
              <a:rPr lang="en-US" sz="48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</a:t>
            </a:r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93.007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9150C1A9-D07C-4482-9B7E-C3CE7A057DDA}"/>
              </a:ext>
            </a:extLst>
          </p:cNvPr>
          <p:cNvSpPr txBox="1"/>
          <p:nvPr/>
        </p:nvSpPr>
        <p:spPr>
          <a:xfrm>
            <a:off x="4353300" y="3056892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80</a:t>
            </a:r>
          </a:p>
        </p:txBody>
      </p:sp>
      <p:sp>
        <p:nvSpPr>
          <p:cNvPr id="15" name="TextBox 14">
            <a:hlinkClick r:id="rId4" action="ppaction://hlinksldjump"/>
            <a:extLst>
              <a:ext uri="{FF2B5EF4-FFF2-40B4-BE49-F238E27FC236}">
                <a16:creationId xmlns:a16="http://schemas.microsoft.com/office/drawing/2014/main" id="{F1E8F786-2ED1-4EB2-AAB5-B46A8E4C210E}"/>
              </a:ext>
            </a:extLst>
          </p:cNvPr>
          <p:cNvSpPr txBox="1"/>
          <p:nvPr/>
        </p:nvSpPr>
        <p:spPr>
          <a:xfrm>
            <a:off x="4353300" y="4432974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800</a:t>
            </a:r>
          </a:p>
        </p:txBody>
      </p:sp>
      <p:sp>
        <p:nvSpPr>
          <p:cNvPr id="16" name="TextBox 15">
            <a:hlinkClick r:id="rId3" action="ppaction://hlinksldjump"/>
            <a:extLst>
              <a:ext uri="{FF2B5EF4-FFF2-40B4-BE49-F238E27FC236}">
                <a16:creationId xmlns:a16="http://schemas.microsoft.com/office/drawing/2014/main" id="{7E8792CF-C466-4672-B37A-DFB05E4D8B77}"/>
              </a:ext>
            </a:extLst>
          </p:cNvPr>
          <p:cNvSpPr txBox="1"/>
          <p:nvPr/>
        </p:nvSpPr>
        <p:spPr>
          <a:xfrm>
            <a:off x="4353300" y="5741777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8,000</a:t>
            </a:r>
          </a:p>
        </p:txBody>
      </p:sp>
    </p:spTree>
    <p:extLst>
      <p:ext uri="{BB962C8B-B14F-4D97-AF65-F5344CB8AC3E}">
        <p14:creationId xmlns:p14="http://schemas.microsoft.com/office/powerpoint/2010/main" val="1408029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839545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940121" y="2037807"/>
            <a:ext cx="4594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Magnificent!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058975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CC9C1F3-D15D-4509-BC5E-EE5B342FADE6}"/>
              </a:ext>
            </a:extLst>
          </p:cNvPr>
          <p:cNvSpPr txBox="1"/>
          <p:nvPr/>
        </p:nvSpPr>
        <p:spPr>
          <a:xfrm>
            <a:off x="1507464" y="1184238"/>
            <a:ext cx="725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8A74F-1B92-480E-AB2E-D6E83F242173}"/>
              </a:ext>
            </a:extLst>
          </p:cNvPr>
          <p:cNvSpPr txBox="1"/>
          <p:nvPr/>
        </p:nvSpPr>
        <p:spPr>
          <a:xfrm>
            <a:off x="2921087" y="1823720"/>
            <a:ext cx="4424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2,7</a:t>
            </a:r>
            <a:r>
              <a:rPr lang="en-US" sz="48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</a:t>
            </a:r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3,000,146.08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9150C1A9-D07C-4482-9B7E-C3CE7A057DDA}"/>
              </a:ext>
            </a:extLst>
          </p:cNvPr>
          <p:cNvSpPr txBox="1"/>
          <p:nvPr/>
        </p:nvSpPr>
        <p:spPr>
          <a:xfrm>
            <a:off x="3621780" y="3028886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600,000</a:t>
            </a:r>
          </a:p>
        </p:txBody>
      </p:sp>
      <p:sp>
        <p:nvSpPr>
          <p:cNvPr id="15" name="TextBox 14">
            <a:hlinkClick r:id="rId3" action="ppaction://hlinksldjump"/>
            <a:extLst>
              <a:ext uri="{FF2B5EF4-FFF2-40B4-BE49-F238E27FC236}">
                <a16:creationId xmlns:a16="http://schemas.microsoft.com/office/drawing/2014/main" id="{F1E8F786-2ED1-4EB2-AAB5-B46A8E4C210E}"/>
              </a:ext>
            </a:extLst>
          </p:cNvPr>
          <p:cNvSpPr txBox="1"/>
          <p:nvPr/>
        </p:nvSpPr>
        <p:spPr>
          <a:xfrm>
            <a:off x="3621780" y="4391173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6,000,000</a:t>
            </a:r>
          </a:p>
        </p:txBody>
      </p: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7E8792CF-C466-4672-B37A-DFB05E4D8B77}"/>
              </a:ext>
            </a:extLst>
          </p:cNvPr>
          <p:cNvSpPr txBox="1"/>
          <p:nvPr/>
        </p:nvSpPr>
        <p:spPr>
          <a:xfrm>
            <a:off x="3621780" y="5699976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60,000,000</a:t>
            </a:r>
          </a:p>
        </p:txBody>
      </p:sp>
    </p:spTree>
    <p:extLst>
      <p:ext uri="{BB962C8B-B14F-4D97-AF65-F5344CB8AC3E}">
        <p14:creationId xmlns:p14="http://schemas.microsoft.com/office/powerpoint/2010/main" val="58688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688320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456995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689314" y="2079608"/>
            <a:ext cx="5100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Tremendous!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699022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CC9C1F3-D15D-4509-BC5E-EE5B342FADE6}"/>
              </a:ext>
            </a:extLst>
          </p:cNvPr>
          <p:cNvSpPr txBox="1"/>
          <p:nvPr/>
        </p:nvSpPr>
        <p:spPr>
          <a:xfrm>
            <a:off x="1507464" y="1184238"/>
            <a:ext cx="725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8A74F-1B92-480E-AB2E-D6E83F242173}"/>
              </a:ext>
            </a:extLst>
          </p:cNvPr>
          <p:cNvSpPr txBox="1"/>
          <p:nvPr/>
        </p:nvSpPr>
        <p:spPr>
          <a:xfrm>
            <a:off x="3407016" y="1826333"/>
            <a:ext cx="3923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27,</a:t>
            </a:r>
            <a:r>
              <a:rPr lang="en-US" sz="48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</a:t>
            </a:r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61,043,000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9150C1A9-D07C-4482-9B7E-C3CE7A057DDA}"/>
              </a:ext>
            </a:extLst>
          </p:cNvPr>
          <p:cNvSpPr txBox="1"/>
          <p:nvPr/>
        </p:nvSpPr>
        <p:spPr>
          <a:xfrm>
            <a:off x="3590429" y="3067343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300,000,000</a:t>
            </a:r>
          </a:p>
        </p:txBody>
      </p:sp>
      <p:sp>
        <p:nvSpPr>
          <p:cNvPr id="15" name="TextBox 14">
            <a:hlinkClick r:id="rId4" action="ppaction://hlinksldjump"/>
            <a:extLst>
              <a:ext uri="{FF2B5EF4-FFF2-40B4-BE49-F238E27FC236}">
                <a16:creationId xmlns:a16="http://schemas.microsoft.com/office/drawing/2014/main" id="{F1E8F786-2ED1-4EB2-AAB5-B46A8E4C210E}"/>
              </a:ext>
            </a:extLst>
          </p:cNvPr>
          <p:cNvSpPr txBox="1"/>
          <p:nvPr/>
        </p:nvSpPr>
        <p:spPr>
          <a:xfrm>
            <a:off x="3590429" y="4443425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30,000,000</a:t>
            </a:r>
          </a:p>
        </p:txBody>
      </p: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7E8792CF-C466-4672-B37A-DFB05E4D8B77}"/>
              </a:ext>
            </a:extLst>
          </p:cNvPr>
          <p:cNvSpPr txBox="1"/>
          <p:nvPr/>
        </p:nvSpPr>
        <p:spPr>
          <a:xfrm>
            <a:off x="3590429" y="5752228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3,000,000</a:t>
            </a:r>
          </a:p>
        </p:txBody>
      </p:sp>
    </p:spTree>
    <p:extLst>
      <p:ext uri="{BB962C8B-B14F-4D97-AF65-F5344CB8AC3E}">
        <p14:creationId xmlns:p14="http://schemas.microsoft.com/office/powerpoint/2010/main" val="1394625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768630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940121" y="2037807"/>
            <a:ext cx="42334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Very good!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883696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CC9C1F3-D15D-4509-BC5E-EE5B342FADE6}"/>
              </a:ext>
            </a:extLst>
          </p:cNvPr>
          <p:cNvSpPr txBox="1"/>
          <p:nvPr/>
        </p:nvSpPr>
        <p:spPr>
          <a:xfrm>
            <a:off x="1507464" y="1184238"/>
            <a:ext cx="725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8A74F-1B92-480E-AB2E-D6E83F242173}"/>
              </a:ext>
            </a:extLst>
          </p:cNvPr>
          <p:cNvSpPr txBox="1"/>
          <p:nvPr/>
        </p:nvSpPr>
        <p:spPr>
          <a:xfrm>
            <a:off x="3310543" y="1897022"/>
            <a:ext cx="3273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928,162.30</a:t>
            </a:r>
            <a:r>
              <a:rPr lang="en-US" sz="48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9150C1A9-D07C-4482-9B7E-C3CE7A057DDA}"/>
              </a:ext>
            </a:extLst>
          </p:cNvPr>
          <p:cNvSpPr txBox="1"/>
          <p:nvPr/>
        </p:nvSpPr>
        <p:spPr>
          <a:xfrm>
            <a:off x="3898713" y="3062117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.009</a:t>
            </a:r>
          </a:p>
        </p:txBody>
      </p:sp>
      <p:sp>
        <p:nvSpPr>
          <p:cNvPr id="15" name="TextBox 14">
            <a:hlinkClick r:id="rId4" action="ppaction://hlinksldjump"/>
            <a:extLst>
              <a:ext uri="{FF2B5EF4-FFF2-40B4-BE49-F238E27FC236}">
                <a16:creationId xmlns:a16="http://schemas.microsoft.com/office/drawing/2014/main" id="{F1E8F786-2ED1-4EB2-AAB5-B46A8E4C210E}"/>
              </a:ext>
            </a:extLst>
          </p:cNvPr>
          <p:cNvSpPr txBox="1"/>
          <p:nvPr/>
        </p:nvSpPr>
        <p:spPr>
          <a:xfrm>
            <a:off x="3898713" y="4438199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.09</a:t>
            </a:r>
          </a:p>
        </p:txBody>
      </p: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7E8792CF-C466-4672-B37A-DFB05E4D8B77}"/>
              </a:ext>
            </a:extLst>
          </p:cNvPr>
          <p:cNvSpPr txBox="1"/>
          <p:nvPr/>
        </p:nvSpPr>
        <p:spPr>
          <a:xfrm>
            <a:off x="3898713" y="5762677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09</a:t>
            </a:r>
          </a:p>
        </p:txBody>
      </p:sp>
    </p:spTree>
    <p:extLst>
      <p:ext uri="{BB962C8B-B14F-4D97-AF65-F5344CB8AC3E}">
        <p14:creationId xmlns:p14="http://schemas.microsoft.com/office/powerpoint/2010/main" val="838460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035117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940121" y="2037807"/>
            <a:ext cx="3973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Awesome!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630332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32AD2C-ECE4-42EA-B773-BA2FDC09A472}"/>
              </a:ext>
            </a:extLst>
          </p:cNvPr>
          <p:cNvSpPr txBox="1"/>
          <p:nvPr/>
        </p:nvSpPr>
        <p:spPr>
          <a:xfrm>
            <a:off x="2058599" y="1099413"/>
            <a:ext cx="6305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expanded form.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5915B-E33D-4B5D-A749-11C4B1D5E30D}"/>
              </a:ext>
            </a:extLst>
          </p:cNvPr>
          <p:cNvSpPr txBox="1"/>
          <p:nvPr/>
        </p:nvSpPr>
        <p:spPr>
          <a:xfrm>
            <a:off x="3163399" y="1844221"/>
            <a:ext cx="3993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8,026,040.009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F94AAD6-B565-43E0-BAC2-414E594FBBB5}"/>
              </a:ext>
            </a:extLst>
          </p:cNvPr>
          <p:cNvSpPr txBox="1"/>
          <p:nvPr/>
        </p:nvSpPr>
        <p:spPr>
          <a:xfrm>
            <a:off x="1512794" y="3023274"/>
            <a:ext cx="7023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8,000,000 + 20,000 + 6,000 + 40 + .09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1CD4739D-5C41-49E2-9A5C-42C641FDEB31}"/>
              </a:ext>
            </a:extLst>
          </p:cNvPr>
          <p:cNvSpPr txBox="1"/>
          <p:nvPr/>
        </p:nvSpPr>
        <p:spPr>
          <a:xfrm>
            <a:off x="1600200" y="4522470"/>
            <a:ext cx="693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8,000,000 + 26,000 + 40 + .009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FAD228F9-C449-4B6E-986B-5537604EC455}"/>
              </a:ext>
            </a:extLst>
          </p:cNvPr>
          <p:cNvSpPr txBox="1"/>
          <p:nvPr/>
        </p:nvSpPr>
        <p:spPr>
          <a:xfrm>
            <a:off x="1637179" y="5624244"/>
            <a:ext cx="6862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8,000,000 + 20,000 + 6,000 + 40 + .009</a:t>
            </a:r>
          </a:p>
        </p:txBody>
      </p:sp>
    </p:spTree>
    <p:extLst>
      <p:ext uri="{BB962C8B-B14F-4D97-AF65-F5344CB8AC3E}">
        <p14:creationId xmlns:p14="http://schemas.microsoft.com/office/powerpoint/2010/main" val="4191163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77800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940121" y="2037807"/>
            <a:ext cx="422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324591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673639" y="2074383"/>
            <a:ext cx="502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Looking good!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139396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32AD2C-ECE4-42EA-B773-BA2FDC09A472}"/>
              </a:ext>
            </a:extLst>
          </p:cNvPr>
          <p:cNvSpPr txBox="1"/>
          <p:nvPr/>
        </p:nvSpPr>
        <p:spPr>
          <a:xfrm>
            <a:off x="2058599" y="1099413"/>
            <a:ext cx="6305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expanded form.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5915B-E33D-4B5D-A749-11C4B1D5E30D}"/>
              </a:ext>
            </a:extLst>
          </p:cNvPr>
          <p:cNvSpPr txBox="1"/>
          <p:nvPr/>
        </p:nvSpPr>
        <p:spPr>
          <a:xfrm>
            <a:off x="3443080" y="1765843"/>
            <a:ext cx="3536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304,008.004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F94AAD6-B565-43E0-BAC2-414E594FBBB5}"/>
              </a:ext>
            </a:extLst>
          </p:cNvPr>
          <p:cNvSpPr txBox="1"/>
          <p:nvPr/>
        </p:nvSpPr>
        <p:spPr>
          <a:xfrm>
            <a:off x="1512794" y="3023274"/>
            <a:ext cx="702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300,000 + 4,000 + 8 + .04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1CD4739D-5C41-49E2-9A5C-42C641FDEB31}"/>
              </a:ext>
            </a:extLst>
          </p:cNvPr>
          <p:cNvSpPr txBox="1"/>
          <p:nvPr/>
        </p:nvSpPr>
        <p:spPr>
          <a:xfrm>
            <a:off x="1600200" y="4365716"/>
            <a:ext cx="693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300,000 + 400 + 8 + .004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FAD228F9-C449-4B6E-986B-5537604EC455}"/>
              </a:ext>
            </a:extLst>
          </p:cNvPr>
          <p:cNvSpPr txBox="1"/>
          <p:nvPr/>
        </p:nvSpPr>
        <p:spPr>
          <a:xfrm>
            <a:off x="1674159" y="5661133"/>
            <a:ext cx="686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300,000 + 4,000 + 8 + .004</a:t>
            </a:r>
          </a:p>
        </p:txBody>
      </p:sp>
    </p:spTree>
    <p:extLst>
      <p:ext uri="{BB962C8B-B14F-4D97-AF65-F5344CB8AC3E}">
        <p14:creationId xmlns:p14="http://schemas.microsoft.com/office/powerpoint/2010/main" val="2709799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454222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721128" y="2063933"/>
            <a:ext cx="4785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You’ve got it!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643902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32AD2C-ECE4-42EA-B773-BA2FDC09A472}"/>
              </a:ext>
            </a:extLst>
          </p:cNvPr>
          <p:cNvSpPr txBox="1"/>
          <p:nvPr/>
        </p:nvSpPr>
        <p:spPr>
          <a:xfrm>
            <a:off x="2058599" y="1099413"/>
            <a:ext cx="6305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expanded form.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5915B-E33D-4B5D-A749-11C4B1D5E30D}"/>
              </a:ext>
            </a:extLst>
          </p:cNvPr>
          <p:cNvSpPr txBox="1"/>
          <p:nvPr/>
        </p:nvSpPr>
        <p:spPr>
          <a:xfrm>
            <a:off x="3586549" y="1764746"/>
            <a:ext cx="3249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204,918.602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F94AAD6-B565-43E0-BAC2-414E594FBBB5}"/>
              </a:ext>
            </a:extLst>
          </p:cNvPr>
          <p:cNvSpPr txBox="1"/>
          <p:nvPr/>
        </p:nvSpPr>
        <p:spPr>
          <a:xfrm>
            <a:off x="1512794" y="2880565"/>
            <a:ext cx="7023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200,000 + 4,000 + 900 + 10 + 8 + .6 + .002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1CD4739D-5C41-49E2-9A5C-42C641FDEB31}"/>
              </a:ext>
            </a:extLst>
          </p:cNvPr>
          <p:cNvSpPr txBox="1"/>
          <p:nvPr/>
        </p:nvSpPr>
        <p:spPr>
          <a:xfrm>
            <a:off x="1600200" y="4365716"/>
            <a:ext cx="6936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200,000 + 4,000 + 900 + 18 + .6 + .002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FAD228F9-C449-4B6E-986B-5537604EC455}"/>
              </a:ext>
            </a:extLst>
          </p:cNvPr>
          <p:cNvSpPr txBox="1"/>
          <p:nvPr/>
        </p:nvSpPr>
        <p:spPr>
          <a:xfrm>
            <a:off x="1674159" y="5661133"/>
            <a:ext cx="6862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200,000 + 4,000 + 910 + 8 + .6 + .002</a:t>
            </a:r>
          </a:p>
        </p:txBody>
      </p:sp>
    </p:spTree>
    <p:extLst>
      <p:ext uri="{BB962C8B-B14F-4D97-AF65-F5344CB8AC3E}">
        <p14:creationId xmlns:p14="http://schemas.microsoft.com/office/powerpoint/2010/main" val="2622241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9125118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884207" y="2189337"/>
            <a:ext cx="22899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Cool!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846070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D8F315E6-3421-488A-B229-9399DE3DBC74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970AA774-C2B2-4EAE-A895-A1C021CF2901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4" name="TextBox 13">
            <a:hlinkClick r:id="rId4" action="ppaction://hlinksldjump"/>
            <a:extLst>
              <a:ext uri="{FF2B5EF4-FFF2-40B4-BE49-F238E27FC236}">
                <a16:creationId xmlns:a16="http://schemas.microsoft.com/office/drawing/2014/main" id="{500C1AA3-EF64-42DD-A8C0-3C4C6D5DF22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11B5CA-A2D0-484C-8156-6BB312BE515B}"/>
              </a:ext>
            </a:extLst>
          </p:cNvPr>
          <p:cNvSpPr txBox="1"/>
          <p:nvPr/>
        </p:nvSpPr>
        <p:spPr>
          <a:xfrm>
            <a:off x="1375915" y="1998074"/>
            <a:ext cx="743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38,284,198.31   ____   3,800,284,198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1B377-BFAD-4871-B693-F90593389D75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23303678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8023876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269305" y="2090059"/>
            <a:ext cx="3595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Amazing!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04807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6DC0D-E5A8-40A9-BE8C-A6AE7D83D2FC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26230-E748-4B0C-968D-406C7C326308}"/>
              </a:ext>
            </a:extLst>
          </p:cNvPr>
          <p:cNvSpPr txBox="1"/>
          <p:nvPr/>
        </p:nvSpPr>
        <p:spPr>
          <a:xfrm>
            <a:off x="2941944" y="1676168"/>
            <a:ext cx="3993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9,829,006.006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648F413-DBC9-4803-B75A-955CB560E372}"/>
              </a:ext>
            </a:extLst>
          </p:cNvPr>
          <p:cNvSpPr txBox="1"/>
          <p:nvPr/>
        </p:nvSpPr>
        <p:spPr>
          <a:xfrm>
            <a:off x="1646675" y="2521323"/>
            <a:ext cx="676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nine million, eight hundred twenty-nine thousand, six and six thousandths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C747CDC-F9D1-4230-A880-F11F153F06DC}"/>
              </a:ext>
            </a:extLst>
          </p:cNvPr>
          <p:cNvSpPr txBox="1"/>
          <p:nvPr/>
        </p:nvSpPr>
        <p:spPr>
          <a:xfrm>
            <a:off x="1646675" y="4008062"/>
            <a:ext cx="676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nine billion, eight hundred twenty-nine thousand, six and six thousandths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F3D03C6-9A85-4576-824E-CE4FBC58A5A9}"/>
              </a:ext>
            </a:extLst>
          </p:cNvPr>
          <p:cNvSpPr txBox="1"/>
          <p:nvPr/>
        </p:nvSpPr>
        <p:spPr>
          <a:xfrm>
            <a:off x="1646675" y="5494802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nine million, eight hundred twenty-nine thousand, six and six hundredths</a:t>
            </a:r>
          </a:p>
        </p:txBody>
      </p:sp>
    </p:spTree>
    <p:extLst>
      <p:ext uri="{BB962C8B-B14F-4D97-AF65-F5344CB8AC3E}">
        <p14:creationId xmlns:p14="http://schemas.microsoft.com/office/powerpoint/2010/main" val="2561690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D8F315E6-3421-488A-B229-9399DE3DBC74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970AA774-C2B2-4EAE-A895-A1C021CF2901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4" name="TextBox 13">
            <a:hlinkClick r:id="rId4" action="ppaction://hlinksldjump"/>
            <a:extLst>
              <a:ext uri="{FF2B5EF4-FFF2-40B4-BE49-F238E27FC236}">
                <a16:creationId xmlns:a16="http://schemas.microsoft.com/office/drawing/2014/main" id="{500C1AA3-EF64-42DD-A8C0-3C4C6D5DF22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11B5CA-A2D0-484C-8156-6BB312BE515B}"/>
              </a:ext>
            </a:extLst>
          </p:cNvPr>
          <p:cNvSpPr txBox="1"/>
          <p:nvPr/>
        </p:nvSpPr>
        <p:spPr>
          <a:xfrm>
            <a:off x="1919161" y="1993100"/>
            <a:ext cx="651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241,467.207   ____   241,467.27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1B377-BFAD-4871-B693-F90593389D75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15296241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2863695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940121" y="2037807"/>
            <a:ext cx="422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6991083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D8F315E6-3421-488A-B229-9399DE3DBC74}"/>
              </a:ext>
            </a:extLst>
          </p:cNvPr>
          <p:cNvSpPr txBox="1"/>
          <p:nvPr/>
        </p:nvSpPr>
        <p:spPr>
          <a:xfrm>
            <a:off x="3858898" y="3173258"/>
            <a:ext cx="319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720,341,000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970AA774-C2B2-4EAE-A895-A1C021CF2901}"/>
              </a:ext>
            </a:extLst>
          </p:cNvPr>
          <p:cNvSpPr txBox="1"/>
          <p:nvPr/>
        </p:nvSpPr>
        <p:spPr>
          <a:xfrm>
            <a:off x="3858898" y="4409252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720,342,000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500C1AA3-EF64-42DD-A8C0-3C4C6D5DF223}"/>
              </a:ext>
            </a:extLst>
          </p:cNvPr>
          <p:cNvSpPr txBox="1"/>
          <p:nvPr/>
        </p:nvSpPr>
        <p:spPr>
          <a:xfrm>
            <a:off x="3858898" y="5810651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720,341,900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15502-E15B-401C-830F-E04D05D14CCF}"/>
              </a:ext>
            </a:extLst>
          </p:cNvPr>
          <p:cNvSpPr txBox="1"/>
          <p:nvPr/>
        </p:nvSpPr>
        <p:spPr>
          <a:xfrm>
            <a:off x="3581199" y="1802064"/>
            <a:ext cx="3199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720,341,999.02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2BEC1B-FE53-435E-ABD6-B3FC02289B0F}"/>
              </a:ext>
            </a:extLst>
          </p:cNvPr>
          <p:cNvSpPr txBox="1"/>
          <p:nvPr/>
        </p:nvSpPr>
        <p:spPr>
          <a:xfrm>
            <a:off x="1853996" y="1128884"/>
            <a:ext cx="6654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Round the number to the neared thousand.</a:t>
            </a:r>
          </a:p>
        </p:txBody>
      </p:sp>
    </p:spTree>
    <p:extLst>
      <p:ext uri="{BB962C8B-B14F-4D97-AF65-F5344CB8AC3E}">
        <p14:creationId xmlns:p14="http://schemas.microsoft.com/office/powerpoint/2010/main" val="16775175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7437136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066387" y="2037807"/>
            <a:ext cx="39256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Incredible!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2046005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D8F315E6-3421-488A-B229-9399DE3DBC74}"/>
              </a:ext>
            </a:extLst>
          </p:cNvPr>
          <p:cNvSpPr txBox="1"/>
          <p:nvPr/>
        </p:nvSpPr>
        <p:spPr>
          <a:xfrm>
            <a:off x="4125380" y="3152358"/>
            <a:ext cx="240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203,480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970AA774-C2B2-4EAE-A895-A1C021CF2901}"/>
              </a:ext>
            </a:extLst>
          </p:cNvPr>
          <p:cNvSpPr txBox="1"/>
          <p:nvPr/>
        </p:nvSpPr>
        <p:spPr>
          <a:xfrm>
            <a:off x="4125380" y="4388352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203,482.1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500C1AA3-EF64-42DD-A8C0-3C4C6D5DF223}"/>
              </a:ext>
            </a:extLst>
          </p:cNvPr>
          <p:cNvSpPr txBox="1"/>
          <p:nvPr/>
        </p:nvSpPr>
        <p:spPr>
          <a:xfrm>
            <a:off x="4125380" y="5789751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203,482.01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ECA0D-CE26-4444-9BE3-DD67EA3DD693}"/>
              </a:ext>
            </a:extLst>
          </p:cNvPr>
          <p:cNvSpPr txBox="1"/>
          <p:nvPr/>
        </p:nvSpPr>
        <p:spPr>
          <a:xfrm>
            <a:off x="3929977" y="1804411"/>
            <a:ext cx="2651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203,482.099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01743-23A1-44F0-B04E-DD497CB6A494}"/>
              </a:ext>
            </a:extLst>
          </p:cNvPr>
          <p:cNvSpPr txBox="1"/>
          <p:nvPr/>
        </p:nvSpPr>
        <p:spPr>
          <a:xfrm>
            <a:off x="2006449" y="1174801"/>
            <a:ext cx="604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Round the number to the neared tenth.</a:t>
            </a:r>
          </a:p>
        </p:txBody>
      </p:sp>
    </p:spTree>
    <p:extLst>
      <p:ext uri="{BB962C8B-B14F-4D97-AF65-F5344CB8AC3E}">
        <p14:creationId xmlns:p14="http://schemas.microsoft.com/office/powerpoint/2010/main" val="36239803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108583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940121" y="2037807"/>
            <a:ext cx="3973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Awesome!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8453316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D8F315E6-3421-488A-B229-9399DE3DBC74}"/>
              </a:ext>
            </a:extLst>
          </p:cNvPr>
          <p:cNvSpPr txBox="1"/>
          <p:nvPr/>
        </p:nvSpPr>
        <p:spPr>
          <a:xfrm>
            <a:off x="4015651" y="3206366"/>
            <a:ext cx="282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294,024.3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970AA774-C2B2-4EAE-A895-A1C021CF2901}"/>
              </a:ext>
            </a:extLst>
          </p:cNvPr>
          <p:cNvSpPr txBox="1"/>
          <p:nvPr/>
        </p:nvSpPr>
        <p:spPr>
          <a:xfrm>
            <a:off x="4015651" y="4505735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294,020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500C1AA3-EF64-42DD-A8C0-3C4C6D5DF223}"/>
              </a:ext>
            </a:extLst>
          </p:cNvPr>
          <p:cNvSpPr txBox="1"/>
          <p:nvPr/>
        </p:nvSpPr>
        <p:spPr>
          <a:xfrm>
            <a:off x="4015652" y="5815876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294,030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F1ECE-B14A-4205-AD01-1C81FEF0CBB3}"/>
              </a:ext>
            </a:extLst>
          </p:cNvPr>
          <p:cNvSpPr txBox="1"/>
          <p:nvPr/>
        </p:nvSpPr>
        <p:spPr>
          <a:xfrm>
            <a:off x="3914300" y="1888866"/>
            <a:ext cx="2651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294,024.299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AC5D0-83EB-427F-9073-EB5E17F895F6}"/>
              </a:ext>
            </a:extLst>
          </p:cNvPr>
          <p:cNvSpPr txBox="1"/>
          <p:nvPr/>
        </p:nvSpPr>
        <p:spPr>
          <a:xfrm>
            <a:off x="2223897" y="1128884"/>
            <a:ext cx="574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Round the number to the neared ten.</a:t>
            </a:r>
          </a:p>
        </p:txBody>
      </p:sp>
    </p:spTree>
    <p:extLst>
      <p:ext uri="{BB962C8B-B14F-4D97-AF65-F5344CB8AC3E}">
        <p14:creationId xmlns:p14="http://schemas.microsoft.com/office/powerpoint/2010/main" val="292973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824281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2240699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1442573" y="1865377"/>
            <a:ext cx="7342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You’re a math star!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555102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398B8449-7DB2-414C-9323-F583AA9E6D9A}"/>
              </a:ext>
            </a:extLst>
          </p:cNvPr>
          <p:cNvSpPr txBox="1"/>
          <p:nvPr/>
        </p:nvSpPr>
        <p:spPr>
          <a:xfrm>
            <a:off x="4309783" y="3094966"/>
            <a:ext cx="263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289,104.1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B69F1913-7700-4702-A43C-EBAA001E20F1}"/>
              </a:ext>
            </a:extLst>
          </p:cNvPr>
          <p:cNvSpPr txBox="1"/>
          <p:nvPr/>
        </p:nvSpPr>
        <p:spPr>
          <a:xfrm>
            <a:off x="4309783" y="4465786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289,104.07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B37A67F1-A516-4432-89E5-7B4981EE0B54}"/>
              </a:ext>
            </a:extLst>
          </p:cNvPr>
          <p:cNvSpPr txBox="1"/>
          <p:nvPr/>
        </p:nvSpPr>
        <p:spPr>
          <a:xfrm>
            <a:off x="4359004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289,100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F62AE-8E6B-4751-B106-848224F4383E}"/>
              </a:ext>
            </a:extLst>
          </p:cNvPr>
          <p:cNvSpPr txBox="1"/>
          <p:nvPr/>
        </p:nvSpPr>
        <p:spPr>
          <a:xfrm>
            <a:off x="3888175" y="1843008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289,104.078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C30C1-8729-4099-A205-4A59A04E90EF}"/>
              </a:ext>
            </a:extLst>
          </p:cNvPr>
          <p:cNvSpPr txBox="1"/>
          <p:nvPr/>
        </p:nvSpPr>
        <p:spPr>
          <a:xfrm>
            <a:off x="1751019" y="1153901"/>
            <a:ext cx="6860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Round the number to the neared hundredth.</a:t>
            </a:r>
          </a:p>
        </p:txBody>
      </p:sp>
    </p:spTree>
    <p:extLst>
      <p:ext uri="{BB962C8B-B14F-4D97-AF65-F5344CB8AC3E}">
        <p14:creationId xmlns:p14="http://schemas.microsoft.com/office/powerpoint/2010/main" val="35719864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941880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629840" y="2184111"/>
            <a:ext cx="32146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Perfect!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92965" y="5465743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4398900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7E6E47E4-DEBC-424E-9DBF-06F53F6FDC30}"/>
              </a:ext>
            </a:extLst>
          </p:cNvPr>
          <p:cNvSpPr txBox="1"/>
          <p:nvPr/>
        </p:nvSpPr>
        <p:spPr>
          <a:xfrm>
            <a:off x="4761987" y="3193039"/>
            <a:ext cx="263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827B2991-3427-4851-8DC9-EC96A3732632}"/>
              </a:ext>
            </a:extLst>
          </p:cNvPr>
          <p:cNvSpPr txBox="1"/>
          <p:nvPr/>
        </p:nvSpPr>
        <p:spPr>
          <a:xfrm>
            <a:off x="4785552" y="4509837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=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1A8B7E85-31FC-4C85-8BF2-95138AE0CE30}"/>
              </a:ext>
            </a:extLst>
          </p:cNvPr>
          <p:cNvSpPr txBox="1"/>
          <p:nvPr/>
        </p:nvSpPr>
        <p:spPr>
          <a:xfrm>
            <a:off x="4785552" y="5823351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9465F1-8C86-4EB2-ACD7-63166460DA00}"/>
              </a:ext>
            </a:extLst>
          </p:cNvPr>
          <p:cNvSpPr txBox="1"/>
          <p:nvPr/>
        </p:nvSpPr>
        <p:spPr>
          <a:xfrm>
            <a:off x="4640988" y="1751055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___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4695B-A2FB-48AD-8A39-67E1B2A8E116}"/>
              </a:ext>
            </a:extLst>
          </p:cNvPr>
          <p:cNvSpPr txBox="1"/>
          <p:nvPr/>
        </p:nvSpPr>
        <p:spPr>
          <a:xfrm>
            <a:off x="3143548" y="914595"/>
            <a:ext cx="367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51D377-3B1C-45DC-91A0-876AC37C0980}"/>
              </a:ext>
            </a:extLst>
          </p:cNvPr>
          <p:cNvSpPr txBox="1"/>
          <p:nvPr/>
        </p:nvSpPr>
        <p:spPr>
          <a:xfrm>
            <a:off x="2964695" y="1773483"/>
            <a:ext cx="1608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24 x 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0B139D-9627-41B2-965B-A06BD708ACC8}"/>
              </a:ext>
            </a:extLst>
          </p:cNvPr>
          <p:cNvSpPr txBox="1"/>
          <p:nvPr/>
        </p:nvSpPr>
        <p:spPr>
          <a:xfrm>
            <a:off x="5859655" y="1773484"/>
            <a:ext cx="1608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17 x 25</a:t>
            </a:r>
          </a:p>
        </p:txBody>
      </p:sp>
    </p:spTree>
    <p:extLst>
      <p:ext uri="{BB962C8B-B14F-4D97-AF65-F5344CB8AC3E}">
        <p14:creationId xmlns:p14="http://schemas.microsoft.com/office/powerpoint/2010/main" val="38331617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3474687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723981" y="2037807"/>
            <a:ext cx="4779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Outstanding!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9492442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27D31E35-468C-455F-940B-CF403ED0A772}"/>
              </a:ext>
            </a:extLst>
          </p:cNvPr>
          <p:cNvSpPr txBox="1"/>
          <p:nvPr/>
        </p:nvSpPr>
        <p:spPr>
          <a:xfrm>
            <a:off x="4761987" y="3193039"/>
            <a:ext cx="263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CEB05BBB-E527-4F6C-80B8-71AE98911313}"/>
              </a:ext>
            </a:extLst>
          </p:cNvPr>
          <p:cNvSpPr txBox="1"/>
          <p:nvPr/>
        </p:nvSpPr>
        <p:spPr>
          <a:xfrm>
            <a:off x="4785552" y="4509837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=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7F618C7F-681F-4B6C-982B-A9C40FF5A730}"/>
              </a:ext>
            </a:extLst>
          </p:cNvPr>
          <p:cNvSpPr txBox="1"/>
          <p:nvPr/>
        </p:nvSpPr>
        <p:spPr>
          <a:xfrm>
            <a:off x="4785552" y="5823351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9CD119-47E2-4180-8D0B-2747EB5EA43E}"/>
              </a:ext>
            </a:extLst>
          </p:cNvPr>
          <p:cNvSpPr txBox="1"/>
          <p:nvPr/>
        </p:nvSpPr>
        <p:spPr>
          <a:xfrm>
            <a:off x="4295817" y="1749831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___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6228C0-1288-4A46-83CC-A536DF2CA6AE}"/>
              </a:ext>
            </a:extLst>
          </p:cNvPr>
          <p:cNvSpPr txBox="1"/>
          <p:nvPr/>
        </p:nvSpPr>
        <p:spPr>
          <a:xfrm>
            <a:off x="3143548" y="914595"/>
            <a:ext cx="3268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Compare the values.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D418AE-A717-4483-9F96-1E63E7BD2F32}"/>
              </a:ext>
            </a:extLst>
          </p:cNvPr>
          <p:cNvSpPr txBox="1"/>
          <p:nvPr/>
        </p:nvSpPr>
        <p:spPr>
          <a:xfrm>
            <a:off x="2369456" y="1772260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427 x 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8CA9B8-DF47-44E5-B22E-3EF2F86422FA}"/>
              </a:ext>
            </a:extLst>
          </p:cNvPr>
          <p:cNvSpPr txBox="1"/>
          <p:nvPr/>
        </p:nvSpPr>
        <p:spPr>
          <a:xfrm>
            <a:off x="5514484" y="1772260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42.7 x 100</a:t>
            </a:r>
          </a:p>
        </p:txBody>
      </p:sp>
    </p:spTree>
    <p:extLst>
      <p:ext uri="{BB962C8B-B14F-4D97-AF65-F5344CB8AC3E}">
        <p14:creationId xmlns:p14="http://schemas.microsoft.com/office/powerpoint/2010/main" val="15010447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92603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469858" y="2027357"/>
            <a:ext cx="5528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Great thinking!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8694769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578670" y="2285756"/>
            <a:ext cx="3070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Superb!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8615426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2541ACAD-D8A1-4878-A1AB-44D1FD1C2839}"/>
              </a:ext>
            </a:extLst>
          </p:cNvPr>
          <p:cNvSpPr txBox="1"/>
          <p:nvPr/>
        </p:nvSpPr>
        <p:spPr>
          <a:xfrm>
            <a:off x="4761987" y="3193039"/>
            <a:ext cx="263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3" name="TextBox 12">
            <a:hlinkClick r:id="rId3" action="ppaction://hlinksldjump"/>
            <a:extLst>
              <a:ext uri="{FF2B5EF4-FFF2-40B4-BE49-F238E27FC236}">
                <a16:creationId xmlns:a16="http://schemas.microsoft.com/office/drawing/2014/main" id="{6E342429-0BD2-473C-85BF-0D2DE6356B1B}"/>
              </a:ext>
            </a:extLst>
          </p:cNvPr>
          <p:cNvSpPr txBox="1"/>
          <p:nvPr/>
        </p:nvSpPr>
        <p:spPr>
          <a:xfrm>
            <a:off x="4785552" y="4509837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=</a:t>
            </a:r>
          </a:p>
        </p:txBody>
      </p:sp>
      <p:sp>
        <p:nvSpPr>
          <p:cNvPr id="14" name="TextBox 13">
            <a:hlinkClick r:id="rId4" action="ppaction://hlinksldjump"/>
            <a:extLst>
              <a:ext uri="{FF2B5EF4-FFF2-40B4-BE49-F238E27FC236}">
                <a16:creationId xmlns:a16="http://schemas.microsoft.com/office/drawing/2014/main" id="{0442F3BC-B4A5-4EF5-9463-25350C72FB1F}"/>
              </a:ext>
            </a:extLst>
          </p:cNvPr>
          <p:cNvSpPr txBox="1"/>
          <p:nvPr/>
        </p:nvSpPr>
        <p:spPr>
          <a:xfrm>
            <a:off x="4785552" y="5823351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2A29D-880C-4CA9-AF3C-5F67F0686DD4}"/>
              </a:ext>
            </a:extLst>
          </p:cNvPr>
          <p:cNvSpPr txBox="1"/>
          <p:nvPr/>
        </p:nvSpPr>
        <p:spPr>
          <a:xfrm>
            <a:off x="4640988" y="1751055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___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5B40DD-A0E3-4787-81C8-AD0A809D6F4C}"/>
              </a:ext>
            </a:extLst>
          </p:cNvPr>
          <p:cNvSpPr txBox="1"/>
          <p:nvPr/>
        </p:nvSpPr>
        <p:spPr>
          <a:xfrm>
            <a:off x="3143548" y="914595"/>
            <a:ext cx="367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57FCB3-5EF1-4F2E-B5F4-C6AF8E04F59D}"/>
              </a:ext>
            </a:extLst>
          </p:cNvPr>
          <p:cNvSpPr txBox="1"/>
          <p:nvPr/>
        </p:nvSpPr>
        <p:spPr>
          <a:xfrm>
            <a:off x="3467206" y="177348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857244-3341-4355-8971-CBDB0C765C56}"/>
              </a:ext>
            </a:extLst>
          </p:cNvPr>
          <p:cNvSpPr txBox="1"/>
          <p:nvPr/>
        </p:nvSpPr>
        <p:spPr>
          <a:xfrm>
            <a:off x="5859655" y="1773484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.33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C18178-977F-4059-83E7-BCA3CFE74D27}"/>
              </a:ext>
            </a:extLst>
          </p:cNvPr>
          <p:cNvSpPr txBox="1"/>
          <p:nvPr/>
        </p:nvSpPr>
        <p:spPr>
          <a:xfrm>
            <a:off x="3836730" y="1539338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79AD56-143C-456F-A008-3AE840C7B4D3}"/>
              </a:ext>
            </a:extLst>
          </p:cNvPr>
          <p:cNvSpPr txBox="1"/>
          <p:nvPr/>
        </p:nvSpPr>
        <p:spPr>
          <a:xfrm>
            <a:off x="3836730" y="1974373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25635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1092707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563264" y="2126634"/>
            <a:ext cx="5100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Tremendous!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0303218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40636C3C-A372-40CC-8B2B-9CE89BD55275}"/>
              </a:ext>
            </a:extLst>
          </p:cNvPr>
          <p:cNvSpPr txBox="1"/>
          <p:nvPr/>
        </p:nvSpPr>
        <p:spPr>
          <a:xfrm>
            <a:off x="4761987" y="3193039"/>
            <a:ext cx="263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3E70B1EF-AD6E-47EF-AA9D-453646934A34}"/>
              </a:ext>
            </a:extLst>
          </p:cNvPr>
          <p:cNvSpPr txBox="1"/>
          <p:nvPr/>
        </p:nvSpPr>
        <p:spPr>
          <a:xfrm>
            <a:off x="4785552" y="4509837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=</a:t>
            </a:r>
          </a:p>
        </p:txBody>
      </p:sp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id="{A92AB684-5554-4B28-9BE0-E4F91F510138}"/>
              </a:ext>
            </a:extLst>
          </p:cNvPr>
          <p:cNvSpPr txBox="1"/>
          <p:nvPr/>
        </p:nvSpPr>
        <p:spPr>
          <a:xfrm>
            <a:off x="4785552" y="5823351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FA6475-47ED-4991-AAC1-76A6F6F3A007}"/>
              </a:ext>
            </a:extLst>
          </p:cNvPr>
          <p:cNvSpPr txBox="1"/>
          <p:nvPr/>
        </p:nvSpPr>
        <p:spPr>
          <a:xfrm>
            <a:off x="4640988" y="1751055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___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D3E45-6731-4073-8C0B-FA502C59CD94}"/>
              </a:ext>
            </a:extLst>
          </p:cNvPr>
          <p:cNvSpPr txBox="1"/>
          <p:nvPr/>
        </p:nvSpPr>
        <p:spPr>
          <a:xfrm>
            <a:off x="3143548" y="914595"/>
            <a:ext cx="367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B736E2-6FC5-452C-8429-5BDCE817B361}"/>
              </a:ext>
            </a:extLst>
          </p:cNvPr>
          <p:cNvSpPr txBox="1"/>
          <p:nvPr/>
        </p:nvSpPr>
        <p:spPr>
          <a:xfrm>
            <a:off x="3467206" y="1773484"/>
            <a:ext cx="1037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6.02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B813CE-4BC8-4DF0-B094-E093263B82C1}"/>
              </a:ext>
            </a:extLst>
          </p:cNvPr>
          <p:cNvSpPr txBox="1"/>
          <p:nvPr/>
        </p:nvSpPr>
        <p:spPr>
          <a:xfrm>
            <a:off x="5859655" y="177348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754255-801B-4F7F-8EB8-7F39B8286434}"/>
              </a:ext>
            </a:extLst>
          </p:cNvPr>
          <p:cNvSpPr txBox="1"/>
          <p:nvPr/>
        </p:nvSpPr>
        <p:spPr>
          <a:xfrm>
            <a:off x="6213341" y="150276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3ACC52-13FA-49F4-9723-5BB26B5716DE}"/>
              </a:ext>
            </a:extLst>
          </p:cNvPr>
          <p:cNvSpPr txBox="1"/>
          <p:nvPr/>
        </p:nvSpPr>
        <p:spPr>
          <a:xfrm>
            <a:off x="6213341" y="1937797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309739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0929568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349680" y="2032581"/>
            <a:ext cx="5528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Great thinking!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40528601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2606ECA8-C113-4608-8311-8C04CC1981A3}"/>
              </a:ext>
            </a:extLst>
          </p:cNvPr>
          <p:cNvSpPr txBox="1"/>
          <p:nvPr/>
        </p:nvSpPr>
        <p:spPr>
          <a:xfrm>
            <a:off x="4785552" y="3192755"/>
            <a:ext cx="263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ED99D9D4-849A-4174-98FC-BB908F280788}"/>
              </a:ext>
            </a:extLst>
          </p:cNvPr>
          <p:cNvSpPr txBox="1"/>
          <p:nvPr/>
        </p:nvSpPr>
        <p:spPr>
          <a:xfrm>
            <a:off x="4785552" y="4509837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=</a:t>
            </a:r>
          </a:p>
        </p:txBody>
      </p:sp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id="{23C730DD-CB48-475D-A171-3013C71223C4}"/>
              </a:ext>
            </a:extLst>
          </p:cNvPr>
          <p:cNvSpPr txBox="1"/>
          <p:nvPr/>
        </p:nvSpPr>
        <p:spPr>
          <a:xfrm>
            <a:off x="4785552" y="5823351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60B4F8-49A3-4F65-8788-CE262372BDAF}"/>
              </a:ext>
            </a:extLst>
          </p:cNvPr>
          <p:cNvSpPr txBox="1"/>
          <p:nvPr/>
        </p:nvSpPr>
        <p:spPr>
          <a:xfrm>
            <a:off x="4087296" y="1742171"/>
            <a:ext cx="2061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-15 ___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D0C18A-FDC3-420A-8642-2CB3EE1F0B70}"/>
              </a:ext>
            </a:extLst>
          </p:cNvPr>
          <p:cNvSpPr txBox="1"/>
          <p:nvPr/>
        </p:nvSpPr>
        <p:spPr>
          <a:xfrm>
            <a:off x="2386594" y="999473"/>
            <a:ext cx="538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Compare the integers using &gt;, = or &lt;</a:t>
            </a:r>
          </a:p>
        </p:txBody>
      </p:sp>
    </p:spTree>
    <p:extLst>
      <p:ext uri="{BB962C8B-B14F-4D97-AF65-F5344CB8AC3E}">
        <p14:creationId xmlns:p14="http://schemas.microsoft.com/office/powerpoint/2010/main" val="27477855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7122748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373808" y="2069158"/>
            <a:ext cx="3595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Amazing!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18655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6DC0D-E5A8-40A9-BE8C-A6AE7D83D2FC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26230-E748-4B0C-968D-406C7C326308}"/>
              </a:ext>
            </a:extLst>
          </p:cNvPr>
          <p:cNvSpPr txBox="1"/>
          <p:nvPr/>
        </p:nvSpPr>
        <p:spPr>
          <a:xfrm>
            <a:off x="2460225" y="1628644"/>
            <a:ext cx="5137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5,030,900,020.034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648F413-DBC9-4803-B75A-955CB560E372}"/>
              </a:ext>
            </a:extLst>
          </p:cNvPr>
          <p:cNvSpPr txBox="1"/>
          <p:nvPr/>
        </p:nvSpPr>
        <p:spPr>
          <a:xfrm>
            <a:off x="1646674" y="2446308"/>
            <a:ext cx="676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five billion, thirty million, nine hundred thousand, twenty and thirty-four thousandths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C747CDC-F9D1-4230-A880-F11F153F06DC}"/>
              </a:ext>
            </a:extLst>
          </p:cNvPr>
          <p:cNvSpPr txBox="1"/>
          <p:nvPr/>
        </p:nvSpPr>
        <p:spPr>
          <a:xfrm>
            <a:off x="1646674" y="3886200"/>
            <a:ext cx="676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five billion, thirty million, nine hundred thousand, twenty and thirty-four hundredths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F3D03C6-9A85-4576-824E-CE4FBC58A5A9}"/>
              </a:ext>
            </a:extLst>
          </p:cNvPr>
          <p:cNvSpPr txBox="1"/>
          <p:nvPr/>
        </p:nvSpPr>
        <p:spPr>
          <a:xfrm>
            <a:off x="1646674" y="5369399"/>
            <a:ext cx="676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five billion, thirty million, nine hundred thousand, twenty and thirty-four tenths</a:t>
            </a:r>
          </a:p>
        </p:txBody>
      </p:sp>
    </p:spTree>
    <p:extLst>
      <p:ext uri="{BB962C8B-B14F-4D97-AF65-F5344CB8AC3E}">
        <p14:creationId xmlns:p14="http://schemas.microsoft.com/office/powerpoint/2010/main" val="12754874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1EA808BF-79DE-45F1-B338-32C72F70DE13}"/>
              </a:ext>
            </a:extLst>
          </p:cNvPr>
          <p:cNvSpPr txBox="1"/>
          <p:nvPr/>
        </p:nvSpPr>
        <p:spPr>
          <a:xfrm>
            <a:off x="4785552" y="3192755"/>
            <a:ext cx="263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3" name="TextBox 12">
            <a:hlinkClick r:id="rId3" action="ppaction://hlinksldjump"/>
            <a:extLst>
              <a:ext uri="{FF2B5EF4-FFF2-40B4-BE49-F238E27FC236}">
                <a16:creationId xmlns:a16="http://schemas.microsoft.com/office/drawing/2014/main" id="{6EDDAF16-73F1-43B6-8E5A-EBC413B29050}"/>
              </a:ext>
            </a:extLst>
          </p:cNvPr>
          <p:cNvSpPr txBox="1"/>
          <p:nvPr/>
        </p:nvSpPr>
        <p:spPr>
          <a:xfrm>
            <a:off x="4785552" y="4509837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=</a:t>
            </a:r>
          </a:p>
        </p:txBody>
      </p:sp>
      <p:sp>
        <p:nvSpPr>
          <p:cNvPr id="14" name="TextBox 13">
            <a:hlinkClick r:id="rId4" action="ppaction://hlinksldjump"/>
            <a:extLst>
              <a:ext uri="{FF2B5EF4-FFF2-40B4-BE49-F238E27FC236}">
                <a16:creationId xmlns:a16="http://schemas.microsoft.com/office/drawing/2014/main" id="{C9BC7D27-3580-4A93-8548-E7BF12BE287A}"/>
              </a:ext>
            </a:extLst>
          </p:cNvPr>
          <p:cNvSpPr txBox="1"/>
          <p:nvPr/>
        </p:nvSpPr>
        <p:spPr>
          <a:xfrm>
            <a:off x="4785552" y="5823351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7BA0F7-0692-42A9-85A0-F9B860BB3139}"/>
              </a:ext>
            </a:extLst>
          </p:cNvPr>
          <p:cNvSpPr txBox="1"/>
          <p:nvPr/>
        </p:nvSpPr>
        <p:spPr>
          <a:xfrm>
            <a:off x="4223150" y="1714920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6 ___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B1D3B0-A691-4D0B-95A0-AAA9415E7EF4}"/>
              </a:ext>
            </a:extLst>
          </p:cNvPr>
          <p:cNvSpPr txBox="1"/>
          <p:nvPr/>
        </p:nvSpPr>
        <p:spPr>
          <a:xfrm>
            <a:off x="2386594" y="999473"/>
            <a:ext cx="538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Compare the integers using &gt;, = or &lt;</a:t>
            </a:r>
          </a:p>
        </p:txBody>
      </p:sp>
    </p:spTree>
    <p:extLst>
      <p:ext uri="{BB962C8B-B14F-4D97-AF65-F5344CB8AC3E}">
        <p14:creationId xmlns:p14="http://schemas.microsoft.com/office/powerpoint/2010/main" val="42039726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0757487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117776" y="2043032"/>
            <a:ext cx="4171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Marvelous!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7100664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398B8449-7DB2-414C-9323-F583AA9E6D9A}"/>
              </a:ext>
            </a:extLst>
          </p:cNvPr>
          <p:cNvSpPr txBox="1"/>
          <p:nvPr/>
        </p:nvSpPr>
        <p:spPr>
          <a:xfrm>
            <a:off x="4785552" y="3192755"/>
            <a:ext cx="263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B69F1913-7700-4702-A43C-EBAA001E20F1}"/>
              </a:ext>
            </a:extLst>
          </p:cNvPr>
          <p:cNvSpPr txBox="1"/>
          <p:nvPr/>
        </p:nvSpPr>
        <p:spPr>
          <a:xfrm>
            <a:off x="4785552" y="4509837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=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B37A67F1-A516-4432-89E5-7B4981EE0B54}"/>
              </a:ext>
            </a:extLst>
          </p:cNvPr>
          <p:cNvSpPr txBox="1"/>
          <p:nvPr/>
        </p:nvSpPr>
        <p:spPr>
          <a:xfrm>
            <a:off x="4785552" y="5823351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F62AE-8E6B-4751-B106-848224F4383E}"/>
              </a:ext>
            </a:extLst>
          </p:cNvPr>
          <p:cNvSpPr txBox="1"/>
          <p:nvPr/>
        </p:nvSpPr>
        <p:spPr>
          <a:xfrm>
            <a:off x="4223150" y="1714920"/>
            <a:ext cx="1877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-3 ___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C30C1-8729-4099-A205-4A59A04E90EF}"/>
              </a:ext>
            </a:extLst>
          </p:cNvPr>
          <p:cNvSpPr txBox="1"/>
          <p:nvPr/>
        </p:nvSpPr>
        <p:spPr>
          <a:xfrm>
            <a:off x="2386594" y="999473"/>
            <a:ext cx="538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Compare the integers using &gt;, = or &lt;</a:t>
            </a:r>
          </a:p>
        </p:txBody>
      </p:sp>
    </p:spTree>
    <p:extLst>
      <p:ext uri="{BB962C8B-B14F-4D97-AF65-F5344CB8AC3E}">
        <p14:creationId xmlns:p14="http://schemas.microsoft.com/office/powerpoint/2010/main" val="36494474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2500133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188482" y="2285756"/>
            <a:ext cx="5850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Great practice!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399387" y="5742676"/>
            <a:ext cx="74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217533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584469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3866</TotalTime>
  <Words>1471</Words>
  <Application>Microsoft Office PowerPoint</Application>
  <PresentationFormat>Custom</PresentationFormat>
  <Paragraphs>268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2" baseType="lpstr">
      <vt:lpstr>Arial</vt:lpstr>
      <vt:lpstr>Calibri</vt:lpstr>
      <vt:lpstr>Calibri Light</vt:lpstr>
      <vt:lpstr>Comic Sans MS</vt:lpstr>
      <vt:lpstr>KG Be Still And Know</vt:lpstr>
      <vt:lpstr>KG Behind These Hazel Eyes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23</cp:revision>
  <dcterms:created xsi:type="dcterms:W3CDTF">2018-07-23T16:04:49Z</dcterms:created>
  <dcterms:modified xsi:type="dcterms:W3CDTF">2018-08-05T02:04:32Z</dcterms:modified>
</cp:coreProperties>
</file>