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94" r:id="rId4"/>
    <p:sldId id="295" r:id="rId5"/>
    <p:sldId id="263" r:id="rId6"/>
    <p:sldId id="298" r:id="rId7"/>
    <p:sldId id="299" r:id="rId8"/>
    <p:sldId id="264" r:id="rId9"/>
    <p:sldId id="300" r:id="rId10"/>
    <p:sldId id="301" r:id="rId11"/>
    <p:sldId id="265" r:id="rId12"/>
    <p:sldId id="296" r:id="rId13"/>
    <p:sldId id="297" r:id="rId14"/>
    <p:sldId id="266" r:id="rId15"/>
    <p:sldId id="340" r:id="rId16"/>
    <p:sldId id="341" r:id="rId17"/>
    <p:sldId id="267" r:id="rId18"/>
    <p:sldId id="302" r:id="rId19"/>
    <p:sldId id="303" r:id="rId20"/>
    <p:sldId id="268" r:id="rId21"/>
    <p:sldId id="304" r:id="rId22"/>
    <p:sldId id="305" r:id="rId23"/>
    <p:sldId id="269" r:id="rId24"/>
    <p:sldId id="306" r:id="rId25"/>
    <p:sldId id="307" r:id="rId26"/>
    <p:sldId id="270" r:id="rId27"/>
    <p:sldId id="308" r:id="rId28"/>
    <p:sldId id="309" r:id="rId29"/>
    <p:sldId id="271" r:id="rId30"/>
    <p:sldId id="312" r:id="rId31"/>
    <p:sldId id="313" r:id="rId32"/>
    <p:sldId id="272" r:id="rId33"/>
    <p:sldId id="310" r:id="rId34"/>
    <p:sldId id="311" r:id="rId35"/>
    <p:sldId id="273" r:id="rId36"/>
    <p:sldId id="318" r:id="rId37"/>
    <p:sldId id="319" r:id="rId38"/>
    <p:sldId id="274" r:id="rId39"/>
    <p:sldId id="320" r:id="rId40"/>
    <p:sldId id="321" r:id="rId41"/>
    <p:sldId id="275" r:id="rId42"/>
    <p:sldId id="314" r:id="rId43"/>
    <p:sldId id="315" r:id="rId44"/>
    <p:sldId id="276" r:id="rId45"/>
    <p:sldId id="316" r:id="rId46"/>
    <p:sldId id="317" r:id="rId47"/>
    <p:sldId id="277" r:id="rId48"/>
    <p:sldId id="322" r:id="rId49"/>
    <p:sldId id="323" r:id="rId50"/>
    <p:sldId id="278" r:id="rId51"/>
    <p:sldId id="328" r:id="rId52"/>
    <p:sldId id="329" r:id="rId53"/>
    <p:sldId id="279" r:id="rId54"/>
    <p:sldId id="324" r:id="rId55"/>
    <p:sldId id="325" r:id="rId56"/>
    <p:sldId id="280" r:id="rId57"/>
    <p:sldId id="326" r:id="rId58"/>
    <p:sldId id="327" r:id="rId59"/>
    <p:sldId id="281" r:id="rId60"/>
    <p:sldId id="330" r:id="rId61"/>
    <p:sldId id="331" r:id="rId62"/>
    <p:sldId id="282" r:id="rId63"/>
    <p:sldId id="332" r:id="rId64"/>
    <p:sldId id="333" r:id="rId65"/>
    <p:sldId id="283" r:id="rId66"/>
    <p:sldId id="334" r:id="rId67"/>
    <p:sldId id="335" r:id="rId68"/>
    <p:sldId id="284" r:id="rId69"/>
    <p:sldId id="336" r:id="rId70"/>
    <p:sldId id="337" r:id="rId71"/>
    <p:sldId id="285" r:id="rId72"/>
    <p:sldId id="338" r:id="rId73"/>
    <p:sldId id="339" r:id="rId74"/>
    <p:sldId id="258" r:id="rId7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68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6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8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1C8D-D050-409A-8247-2ACF64CCA18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54E0-8EE2-476F-B57D-59A04683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3119959" y="2403566"/>
            <a:ext cx="3818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E60682"/>
                </a:solidFill>
                <a:latin typeface="KG Turning Tables" panose="02000000000000000000" pitchFamily="2" charset="0"/>
              </a:rPr>
              <a:t>Elapsed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107738" y="4117760"/>
            <a:ext cx="5746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A PowerPoint Review Game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created by The Curriculum Corner</a:t>
            </a:r>
          </a:p>
        </p:txBody>
      </p:sp>
    </p:spTree>
    <p:extLst>
      <p:ext uri="{BB962C8B-B14F-4D97-AF65-F5344CB8AC3E}">
        <p14:creationId xmlns:p14="http://schemas.microsoft.com/office/powerpoint/2010/main" val="214967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821134" y="2408792"/>
            <a:ext cx="4937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Super work!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00505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451884" y="1793926"/>
            <a:ext cx="5518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My alarm went off at 8:35 a.m. I need to meet my friend at the library at  10: 10 a.m. How long do I have before I need to be there? 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986242" y="3593812"/>
            <a:ext cx="408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1 hour 45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052529" y="4484388"/>
            <a:ext cx="4084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1 hour 35 minutes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893542" y="5468061"/>
            <a:ext cx="440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2 hours 45 minutes</a:t>
            </a:r>
          </a:p>
        </p:txBody>
      </p:sp>
    </p:spTree>
    <p:extLst>
      <p:ext uri="{BB962C8B-B14F-4D97-AF65-F5344CB8AC3E}">
        <p14:creationId xmlns:p14="http://schemas.microsoft.com/office/powerpoint/2010/main" val="213873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160740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056264" y="2377441"/>
            <a:ext cx="4435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Wonderful!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53673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 got home at 3:12 p.m. We are having dinner at 5:30 p.m. How long can I play with my friends before we eat dinner?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80541" y="3593812"/>
            <a:ext cx="429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2 hours 18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900339" y="4484388"/>
            <a:ext cx="438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2 hours 28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899152" y="5468061"/>
            <a:ext cx="439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2 hours 38 minutes</a:t>
            </a:r>
          </a:p>
        </p:txBody>
      </p:sp>
    </p:spTree>
    <p:extLst>
      <p:ext uri="{BB962C8B-B14F-4D97-AF65-F5344CB8AC3E}">
        <p14:creationId xmlns:p14="http://schemas.microsoft.com/office/powerpoint/2010/main" val="259002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76364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280946" y="2351316"/>
            <a:ext cx="3762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Fabulous!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1303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12:28 p.m. I need to leave at 4:30 p.m. How long do I have before I need to leave?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06001" y="3593812"/>
            <a:ext cx="444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4 hours 28 minutes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002931" y="4484388"/>
            <a:ext cx="418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3 hours 2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000141" y="5468061"/>
            <a:ext cx="41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4 hours 2 minutes</a:t>
            </a:r>
          </a:p>
        </p:txBody>
      </p:sp>
    </p:spTree>
    <p:extLst>
      <p:ext uri="{BB962C8B-B14F-4D97-AF65-F5344CB8AC3E}">
        <p14:creationId xmlns:p14="http://schemas.microsoft.com/office/powerpoint/2010/main" val="114316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260327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763657" y="2457817"/>
            <a:ext cx="4435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Wonderful!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44910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35506" y="2087682"/>
            <a:ext cx="551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My soccer practice began at 4:00 p.m. and ended at 5:15 p.m.  How long was my practice?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599770" y="3593812"/>
            <a:ext cx="285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45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682389" y="4484388"/>
            <a:ext cx="482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1 hour and 15 minutes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615478" y="5468061"/>
            <a:ext cx="495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1 hour and 45 minutes</a:t>
            </a:r>
          </a:p>
        </p:txBody>
      </p:sp>
    </p:spTree>
    <p:extLst>
      <p:ext uri="{BB962C8B-B14F-4D97-AF65-F5344CB8AC3E}">
        <p14:creationId xmlns:p14="http://schemas.microsoft.com/office/powerpoint/2010/main" val="425250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We are going to the zoo today. We will get there at 9:15 a.m. We are staying until 11:59 a.m. How long will we be there?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85354" y="3593812"/>
            <a:ext cx="428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2 hours 15 minutes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891523" y="4484388"/>
            <a:ext cx="440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2 hours 34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888733" y="5468061"/>
            <a:ext cx="441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2 hours 44 minutes</a:t>
            </a:r>
          </a:p>
        </p:txBody>
      </p:sp>
    </p:spTree>
    <p:extLst>
      <p:ext uri="{BB962C8B-B14F-4D97-AF65-F5344CB8AC3E}">
        <p14:creationId xmlns:p14="http://schemas.microsoft.com/office/powerpoint/2010/main" val="158354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63606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200305" y="2393116"/>
            <a:ext cx="3843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Fantastic!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955440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6:16 p.m. I need to go to bed by 9:00 p.m. How long do I have before I need to be in bed?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735474" y="3593812"/>
            <a:ext cx="4587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2 hours 44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891523" y="4484388"/>
            <a:ext cx="440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2 hours 34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888733" y="5468061"/>
            <a:ext cx="441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2 hours 24 minutes</a:t>
            </a:r>
          </a:p>
        </p:txBody>
      </p:sp>
    </p:spTree>
    <p:extLst>
      <p:ext uri="{BB962C8B-B14F-4D97-AF65-F5344CB8AC3E}">
        <p14:creationId xmlns:p14="http://schemas.microsoft.com/office/powerpoint/2010/main" val="414136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51816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490259" y="1824344"/>
            <a:ext cx="5163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Keep up the great work!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78725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2117090"/>
            <a:ext cx="556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10:40 a.m. School is over at 2:40 a.m. How much longer is school?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888418" y="3593812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3 hours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953095" y="4484388"/>
            <a:ext cx="228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4 hours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965535" y="5468061"/>
            <a:ext cx="225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5 hours</a:t>
            </a:r>
          </a:p>
        </p:txBody>
      </p:sp>
    </p:spTree>
    <p:extLst>
      <p:ext uri="{BB962C8B-B14F-4D97-AF65-F5344CB8AC3E}">
        <p14:creationId xmlns:p14="http://schemas.microsoft.com/office/powerpoint/2010/main" val="219632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2969302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960285" y="2272131"/>
            <a:ext cx="21378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48752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2:40 p.m. I have basketball practice at 6:45. How long do I have before I need to be at practice?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902988" y="3593812"/>
            <a:ext cx="4252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4 hours 5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943620" y="4484388"/>
            <a:ext cx="430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4 hours 10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948845" y="5468061"/>
            <a:ext cx="4291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4 hours 15 minutes</a:t>
            </a:r>
          </a:p>
        </p:txBody>
      </p:sp>
    </p:spTree>
    <p:extLst>
      <p:ext uri="{BB962C8B-B14F-4D97-AF65-F5344CB8AC3E}">
        <p14:creationId xmlns:p14="http://schemas.microsoft.com/office/powerpoint/2010/main" val="385053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244485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509149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268383" y="2406601"/>
            <a:ext cx="5299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Super Sweet!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</a:t>
            </a:r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  <a:hlinkClick r:id="rId3" action="ppaction://hlinksldjump"/>
              </a:rPr>
              <a:t>go</a:t>
            </a:r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61809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9:16 a.m. I am waiting until 2:30 p.m. to go to my friend's house. How much longer do I have to wait?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66119" y="3593812"/>
            <a:ext cx="432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5 hours 14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916369" y="4484388"/>
            <a:ext cx="435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6 hours 14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957662" y="5468061"/>
            <a:ext cx="427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7 hours 14 minutes</a:t>
            </a:r>
          </a:p>
        </p:txBody>
      </p:sp>
    </p:spTree>
    <p:extLst>
      <p:ext uri="{BB962C8B-B14F-4D97-AF65-F5344CB8AC3E}">
        <p14:creationId xmlns:p14="http://schemas.microsoft.com/office/powerpoint/2010/main" val="48155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208628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670513" y="2406602"/>
            <a:ext cx="4902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Spectacular!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314528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School starts at 8:15 a.m. The school day is over at 3:20 p.m. How long is the school day? 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82953" y="3593812"/>
            <a:ext cx="429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6 hours 5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916369" y="4484388"/>
            <a:ext cx="435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7 hours 5 minutes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957662" y="5468061"/>
            <a:ext cx="427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8 hours 5 minutes</a:t>
            </a:r>
          </a:p>
        </p:txBody>
      </p:sp>
    </p:spTree>
    <p:extLst>
      <p:ext uri="{BB962C8B-B14F-4D97-AF65-F5344CB8AC3E}">
        <p14:creationId xmlns:p14="http://schemas.microsoft.com/office/powerpoint/2010/main" val="199979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400613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241489" y="2352813"/>
            <a:ext cx="51006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You’ve got it!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932696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We are leaving to see a movie at 3:20 p.m. It is 10:36 a.m. How long will it be before we leave?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786778" y="3593812"/>
            <a:ext cx="448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4 hours 44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877096" y="4484388"/>
            <a:ext cx="4435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5 hours 34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928808" y="5468061"/>
            <a:ext cx="433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5 hours 16 minutes</a:t>
            </a:r>
          </a:p>
        </p:txBody>
      </p:sp>
    </p:spTree>
    <p:extLst>
      <p:ext uri="{BB962C8B-B14F-4D97-AF65-F5344CB8AC3E}">
        <p14:creationId xmlns:p14="http://schemas.microsoft.com/office/powerpoint/2010/main" val="3866836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8640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646706" y="2346090"/>
            <a:ext cx="2764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Sweet!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825440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646706" y="2346090"/>
            <a:ext cx="2764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Sweet!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707163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09740" y="1933030"/>
            <a:ext cx="556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 started reading my book at 11:17 a.m. I finished my book at 3:10 pm. How long did it take me to read my book?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30059" y="3593812"/>
            <a:ext cx="4398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3 hours 27 minutes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882707" y="4484388"/>
            <a:ext cx="442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3 hours 43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895145" y="5468061"/>
            <a:ext cx="439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3 hours 53 minutes</a:t>
            </a:r>
          </a:p>
        </p:txBody>
      </p:sp>
    </p:spTree>
    <p:extLst>
      <p:ext uri="{BB962C8B-B14F-4D97-AF65-F5344CB8AC3E}">
        <p14:creationId xmlns:p14="http://schemas.microsoft.com/office/powerpoint/2010/main" val="180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4112622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745753" y="2457817"/>
            <a:ext cx="500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Outstanding!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617329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134584" y="1793926"/>
            <a:ext cx="5789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My friend and I baked cupcakes for</a:t>
            </a:r>
          </a:p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our class. We started at 11:35 a.m. We finished the cupcakes at 1:19 p.m. How long did it take us to make the cupcakes?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036754" y="3593812"/>
            <a:ext cx="398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1 hour 14 minutes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047720" y="4484388"/>
            <a:ext cx="4093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1 hour 34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044930" y="5468061"/>
            <a:ext cx="409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1 hour 44 minutes</a:t>
            </a:r>
          </a:p>
        </p:txBody>
      </p:sp>
    </p:spTree>
    <p:extLst>
      <p:ext uri="{BB962C8B-B14F-4D97-AF65-F5344CB8AC3E}">
        <p14:creationId xmlns:p14="http://schemas.microsoft.com/office/powerpoint/2010/main" val="2374599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997244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523877" y="1762542"/>
            <a:ext cx="45156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Now you’ve got it!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621122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535141" y="1887978"/>
            <a:ext cx="488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9:59 a.m. I need to walk my dog at 1:30. How long do I have before I need to walk my dog?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2882164" y="3593812"/>
            <a:ext cx="429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3 hours 31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2946827" y="4484388"/>
            <a:ext cx="4295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3 hours 41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2897552" y="5468061"/>
            <a:ext cx="439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3 hours 29 minutes</a:t>
            </a:r>
          </a:p>
        </p:txBody>
      </p:sp>
    </p:spTree>
    <p:extLst>
      <p:ext uri="{BB962C8B-B14F-4D97-AF65-F5344CB8AC3E}">
        <p14:creationId xmlns:p14="http://schemas.microsoft.com/office/powerpoint/2010/main" val="2542845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968054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1770842" y="2457817"/>
            <a:ext cx="6160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Hip, hip hurray!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0434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35506" y="2087682"/>
            <a:ext cx="551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My bus comes at 7:45 a.m. My mom gets me up at 7:10 a.m. How long do I have to get ready?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610189" y="3593812"/>
            <a:ext cx="283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35 minutes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677278" y="4484388"/>
            <a:ext cx="283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40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674873" y="5468061"/>
            <a:ext cx="2839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45 minutes</a:t>
            </a:r>
          </a:p>
        </p:txBody>
      </p:sp>
    </p:spTree>
    <p:extLst>
      <p:ext uri="{BB962C8B-B14F-4D97-AF65-F5344CB8AC3E}">
        <p14:creationId xmlns:p14="http://schemas.microsoft.com/office/powerpoint/2010/main" val="4070180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0" y="1933030"/>
            <a:ext cx="488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7:25 a.m. My bus comes in 45 minutes. What time does my bus come?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748941" y="3593812"/>
            <a:ext cx="2560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8:05 a.m.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893755" y="4484388"/>
            <a:ext cx="2401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8:10 a.m.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843678" y="5468061"/>
            <a:ext cx="250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8:25 a.m.</a:t>
            </a:r>
          </a:p>
        </p:txBody>
      </p:sp>
    </p:spTree>
    <p:extLst>
      <p:ext uri="{BB962C8B-B14F-4D97-AF65-F5344CB8AC3E}">
        <p14:creationId xmlns:p14="http://schemas.microsoft.com/office/powerpoint/2010/main" val="2095601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1311031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646706" y="2346090"/>
            <a:ext cx="27055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Bravo!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806494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0" y="1933030"/>
            <a:ext cx="488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10:17 a.m. Lunch is in 1 hour and 30 minutes. What time is lunch?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798635" y="3593812"/>
            <a:ext cx="24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11:37 a.m.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863300" y="4484388"/>
            <a:ext cx="246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11:47 a.m.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875739" y="5468061"/>
            <a:ext cx="2437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11:57 a.m.</a:t>
            </a:r>
          </a:p>
        </p:txBody>
      </p:sp>
    </p:spTree>
    <p:extLst>
      <p:ext uri="{BB962C8B-B14F-4D97-AF65-F5344CB8AC3E}">
        <p14:creationId xmlns:p14="http://schemas.microsoft.com/office/powerpoint/2010/main" val="3796042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30442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577824" y="2379708"/>
            <a:ext cx="4902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Spectacular!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895060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0" y="1933030"/>
            <a:ext cx="488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3:45 p.m. We will be eating dinner in 2 hours and 20 minutes. What time is dinner?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751798" y="3593812"/>
            <a:ext cx="255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6:20 p.m.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879782" y="4484388"/>
            <a:ext cx="2429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6:15 p.m.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820085" y="5468061"/>
            <a:ext cx="254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6:05 p.m.</a:t>
            </a:r>
          </a:p>
        </p:txBody>
      </p:sp>
    </p:spTree>
    <p:extLst>
      <p:ext uri="{BB962C8B-B14F-4D97-AF65-F5344CB8AC3E}">
        <p14:creationId xmlns:p14="http://schemas.microsoft.com/office/powerpoint/2010/main" val="742139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253613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209677" y="2457817"/>
            <a:ext cx="4435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Wonderful!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437702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0" y="1933030"/>
            <a:ext cx="488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 am going to a movie that is 1 hour and 38 minutes long. The movie starts at 3:10. What time will it end?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755808" y="3593812"/>
            <a:ext cx="25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4:38 p.m.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820473" y="4484388"/>
            <a:ext cx="254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4:48 p.m.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832912" y="5468061"/>
            <a:ext cx="252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4:58 p.m.</a:t>
            </a:r>
          </a:p>
        </p:txBody>
      </p:sp>
    </p:spTree>
    <p:extLst>
      <p:ext uri="{BB962C8B-B14F-4D97-AF65-F5344CB8AC3E}">
        <p14:creationId xmlns:p14="http://schemas.microsoft.com/office/powerpoint/2010/main" val="22712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1360389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202230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646706" y="2346090"/>
            <a:ext cx="3643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Excellent!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651568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9" y="1793926"/>
            <a:ext cx="488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11:45 a.m. I am going to baseball practice in 3 hours and 15 minutes. What time am I going to practice?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759817" y="3593812"/>
            <a:ext cx="253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4:00 p.m.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908896" y="4468713"/>
            <a:ext cx="238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4:15 p.m.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847341" y="5468061"/>
            <a:ext cx="249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3:00 p.m.</a:t>
            </a:r>
          </a:p>
        </p:txBody>
      </p:sp>
    </p:spTree>
    <p:extLst>
      <p:ext uri="{BB962C8B-B14F-4D97-AF65-F5344CB8AC3E}">
        <p14:creationId xmlns:p14="http://schemas.microsoft.com/office/powerpoint/2010/main" val="1441718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3774374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646706" y="2346090"/>
            <a:ext cx="2764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Sweet!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4264393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9" y="1793926"/>
            <a:ext cx="488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We are going to the park in 3 hours and 30 minutes. It is 10:15 a.m. right now. What time are we going to the park?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824739" y="3593812"/>
            <a:ext cx="240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1:45 p.m.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912650" y="4484388"/>
            <a:ext cx="2364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1:30 p.m.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981994" y="5468061"/>
            <a:ext cx="222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1:15 p.m.</a:t>
            </a:r>
          </a:p>
        </p:txBody>
      </p:sp>
    </p:spTree>
    <p:extLst>
      <p:ext uri="{BB962C8B-B14F-4D97-AF65-F5344CB8AC3E}">
        <p14:creationId xmlns:p14="http://schemas.microsoft.com/office/powerpoint/2010/main" val="1827962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26229478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994524" y="2457817"/>
            <a:ext cx="492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Magnificent!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16290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9" y="1793926"/>
            <a:ext cx="488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We just got to the museum. It is 10:15 a.m. We will be here for 4 hours and 20 minutes. What time will we leave?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843976" y="3593812"/>
            <a:ext cx="237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2:15 p.m.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857347" y="4484388"/>
            <a:ext cx="2474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2:35 p.m.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853754" y="5468061"/>
            <a:ext cx="24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3:35 p.m.</a:t>
            </a:r>
          </a:p>
        </p:txBody>
      </p:sp>
    </p:spTree>
    <p:extLst>
      <p:ext uri="{BB962C8B-B14F-4D97-AF65-F5344CB8AC3E}">
        <p14:creationId xmlns:p14="http://schemas.microsoft.com/office/powerpoint/2010/main" val="26010794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41981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1729078" y="2414017"/>
            <a:ext cx="61007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Great thinking!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5674828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3418106" y="2372984"/>
            <a:ext cx="39480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Incredible!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100517" y="4206587"/>
            <a:ext cx="604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7607370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651169" y="1793926"/>
            <a:ext cx="488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It is 9:31 a.m. My mom said we can go to the library in 5 hours and 15 minutes. What time will we go to the library?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744591" y="3593812"/>
            <a:ext cx="256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2:46 p.m.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824485" y="4484388"/>
            <a:ext cx="254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2:56 p.m.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917874" y="5468061"/>
            <a:ext cx="2353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3:51 p.m.</a:t>
            </a:r>
          </a:p>
        </p:txBody>
      </p:sp>
    </p:spTree>
    <p:extLst>
      <p:ext uri="{BB962C8B-B14F-4D97-AF65-F5344CB8AC3E}">
        <p14:creationId xmlns:p14="http://schemas.microsoft.com/office/powerpoint/2010/main" val="1708649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750280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681D9-8AE3-496C-A694-5B7F0FD574A1}"/>
              </a:ext>
            </a:extLst>
          </p:cNvPr>
          <p:cNvSpPr txBox="1"/>
          <p:nvPr/>
        </p:nvSpPr>
        <p:spPr>
          <a:xfrm>
            <a:off x="2765924" y="2457817"/>
            <a:ext cx="51006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60682"/>
                </a:solidFill>
                <a:latin typeface="KG Turning Tables" panose="02000000000000000000" pitchFamily="2" charset="0"/>
              </a:rPr>
              <a:t>You’ve got it!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A21AE8D6-CD34-4E4E-904C-7ABFC1F80FB0}"/>
              </a:ext>
            </a:extLst>
          </p:cNvPr>
          <p:cNvSpPr txBox="1"/>
          <p:nvPr/>
        </p:nvSpPr>
        <p:spPr>
          <a:xfrm>
            <a:off x="2023575" y="4206587"/>
            <a:ext cx="619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go back to the beginning</a:t>
            </a:r>
          </a:p>
        </p:txBody>
      </p:sp>
    </p:spTree>
    <p:extLst>
      <p:ext uri="{BB962C8B-B14F-4D97-AF65-F5344CB8AC3E}">
        <p14:creationId xmlns:p14="http://schemas.microsoft.com/office/powerpoint/2010/main" val="1084278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04680-C06C-4504-A999-D557AED37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1966" y="-1085785"/>
            <a:ext cx="7153223" cy="10014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0BAF1-B9E2-444B-A189-4D5447625745}"/>
              </a:ext>
            </a:extLst>
          </p:cNvPr>
          <p:cNvSpPr txBox="1"/>
          <p:nvPr/>
        </p:nvSpPr>
        <p:spPr>
          <a:xfrm>
            <a:off x="3433768" y="7242874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7FEB1-68AC-4500-A18D-0DABD2E0F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4" y="274317"/>
            <a:ext cx="2092674" cy="2092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D31CD-DF03-4E92-BF95-EA16C584E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38" y="4786233"/>
            <a:ext cx="2711850" cy="2711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E56C7-DDCF-4F4B-8D15-298A40EA2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801">
            <a:off x="6590211" y="285118"/>
            <a:ext cx="2092675" cy="2092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94ED0-48A5-4649-BAC9-94C8C3E34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199" flipH="1">
            <a:off x="7137058" y="796682"/>
            <a:ext cx="1990676" cy="1990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E2D4C-C411-4676-9D41-B00A3ADE9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02" y="4002461"/>
            <a:ext cx="3566165" cy="35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CBB6-8C26-419D-B839-DBC63BBDBF0A}"/>
              </a:ext>
            </a:extLst>
          </p:cNvPr>
          <p:cNvSpPr txBox="1"/>
          <p:nvPr/>
        </p:nvSpPr>
        <p:spPr>
          <a:xfrm>
            <a:off x="2335506" y="1776800"/>
            <a:ext cx="5518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60682"/>
                </a:solidFill>
                <a:latin typeface="KG Turning Tables" panose="02000000000000000000" pitchFamily="2" charset="0"/>
              </a:rPr>
              <a:t>We are leaving for cheerleading practice at 6:15 p.m. It is 4:56 p.m. How long do I have to finish my homework before I leave?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E9EBD2-583B-407F-A0FE-C5F2D768A77A}"/>
              </a:ext>
            </a:extLst>
          </p:cNvPr>
          <p:cNvSpPr txBox="1"/>
          <p:nvPr/>
        </p:nvSpPr>
        <p:spPr>
          <a:xfrm>
            <a:off x="3053567" y="3593812"/>
            <a:ext cx="3951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a.  1 hour 6 minutes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7AA44A5-D283-4D1E-AA6E-1680963F44CC}"/>
              </a:ext>
            </a:extLst>
          </p:cNvPr>
          <p:cNvSpPr txBox="1"/>
          <p:nvPr/>
        </p:nvSpPr>
        <p:spPr>
          <a:xfrm>
            <a:off x="3116648" y="4484388"/>
            <a:ext cx="395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b.  1 hour 15 minutes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55A639E-D6F9-4149-9F1D-07849197AED6}"/>
              </a:ext>
            </a:extLst>
          </p:cNvPr>
          <p:cNvSpPr txBox="1"/>
          <p:nvPr/>
        </p:nvSpPr>
        <p:spPr>
          <a:xfrm>
            <a:off x="3117865" y="5468061"/>
            <a:ext cx="3953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Janda Safe and Sound" panose="02000503000000020004" pitchFamily="2" charset="0"/>
              </a:rPr>
              <a:t>c.  1 hour 19 minutes</a:t>
            </a:r>
          </a:p>
        </p:txBody>
      </p:sp>
    </p:spTree>
    <p:extLst>
      <p:ext uri="{BB962C8B-B14F-4D97-AF65-F5344CB8AC3E}">
        <p14:creationId xmlns:p14="http://schemas.microsoft.com/office/powerpoint/2010/main" val="389737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E175E-F17F-4BC1-A5F6-6EA9C424C91C}"/>
              </a:ext>
            </a:extLst>
          </p:cNvPr>
          <p:cNvSpPr txBox="1"/>
          <p:nvPr/>
        </p:nvSpPr>
        <p:spPr>
          <a:xfrm>
            <a:off x="3282920" y="2272938"/>
            <a:ext cx="367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60682"/>
                </a:solidFill>
                <a:latin typeface="KG Turning Tables" panose="02000000000000000000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D9A1123-580B-400B-BFE5-93D88DEF8972}"/>
              </a:ext>
            </a:extLst>
          </p:cNvPr>
          <p:cNvSpPr txBox="1"/>
          <p:nvPr/>
        </p:nvSpPr>
        <p:spPr>
          <a:xfrm>
            <a:off x="2174636" y="420658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G A Year Without Rain" panose="02000000000000000000" pitchFamily="2" charset="0"/>
              </a:rPr>
              <a:t>click here to try the problem again</a:t>
            </a:r>
          </a:p>
        </p:txBody>
      </p:sp>
    </p:spTree>
    <p:extLst>
      <p:ext uri="{BB962C8B-B14F-4D97-AF65-F5344CB8AC3E}">
        <p14:creationId xmlns:p14="http://schemas.microsoft.com/office/powerpoint/2010/main" val="217118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1658</Words>
  <Application>Microsoft Office PowerPoint</Application>
  <PresentationFormat>Custom</PresentationFormat>
  <Paragraphs>197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Janda Safe and Sound</vt:lpstr>
      <vt:lpstr>KG A Year Without Rain</vt:lpstr>
      <vt:lpstr>KG Turning Tables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15</cp:revision>
  <dcterms:created xsi:type="dcterms:W3CDTF">2018-01-05T14:58:19Z</dcterms:created>
  <dcterms:modified xsi:type="dcterms:W3CDTF">2018-01-05T17:04:27Z</dcterms:modified>
</cp:coreProperties>
</file>