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1" r:id="rId5"/>
    <p:sldId id="281" r:id="rId6"/>
    <p:sldId id="289" r:id="rId7"/>
    <p:sldId id="290" r:id="rId8"/>
    <p:sldId id="275" r:id="rId9"/>
    <p:sldId id="291" r:id="rId10"/>
    <p:sldId id="292" r:id="rId11"/>
    <p:sldId id="266" r:id="rId12"/>
    <p:sldId id="293" r:id="rId13"/>
    <p:sldId id="294" r:id="rId14"/>
    <p:sldId id="277" r:id="rId15"/>
    <p:sldId id="297" r:id="rId16"/>
    <p:sldId id="298" r:id="rId17"/>
    <p:sldId id="276" r:id="rId18"/>
    <p:sldId id="299" r:id="rId19"/>
    <p:sldId id="300" r:id="rId20"/>
    <p:sldId id="268" r:id="rId21"/>
    <p:sldId id="295" r:id="rId22"/>
    <p:sldId id="296" r:id="rId23"/>
    <p:sldId id="265" r:id="rId24"/>
    <p:sldId id="305" r:id="rId25"/>
    <p:sldId id="306" r:id="rId26"/>
    <p:sldId id="274" r:id="rId27"/>
    <p:sldId id="301" r:id="rId28"/>
    <p:sldId id="302" r:id="rId29"/>
    <p:sldId id="282" r:id="rId30"/>
    <p:sldId id="303" r:id="rId31"/>
    <p:sldId id="304" r:id="rId32"/>
    <p:sldId id="283" r:id="rId33"/>
    <p:sldId id="307" r:id="rId34"/>
    <p:sldId id="308" r:id="rId35"/>
    <p:sldId id="263" r:id="rId36"/>
    <p:sldId id="309" r:id="rId37"/>
    <p:sldId id="310" r:id="rId38"/>
    <p:sldId id="278" r:id="rId39"/>
    <p:sldId id="313" r:id="rId40"/>
    <p:sldId id="314" r:id="rId41"/>
    <p:sldId id="284" r:id="rId42"/>
    <p:sldId id="311" r:id="rId43"/>
    <p:sldId id="312" r:id="rId44"/>
    <p:sldId id="273" r:id="rId45"/>
    <p:sldId id="315" r:id="rId46"/>
    <p:sldId id="316" r:id="rId47"/>
    <p:sldId id="264" r:id="rId48"/>
    <p:sldId id="339" r:id="rId49"/>
    <p:sldId id="340" r:id="rId50"/>
    <p:sldId id="285" r:id="rId51"/>
    <p:sldId id="317" r:id="rId52"/>
    <p:sldId id="318" r:id="rId53"/>
    <p:sldId id="272" r:id="rId54"/>
    <p:sldId id="319" r:id="rId55"/>
    <p:sldId id="320" r:id="rId56"/>
    <p:sldId id="279" r:id="rId57"/>
    <p:sldId id="327" r:id="rId58"/>
    <p:sldId id="328" r:id="rId59"/>
    <p:sldId id="267" r:id="rId60"/>
    <p:sldId id="325" r:id="rId61"/>
    <p:sldId id="326" r:id="rId62"/>
    <p:sldId id="288" r:id="rId63"/>
    <p:sldId id="329" r:id="rId64"/>
    <p:sldId id="330" r:id="rId65"/>
    <p:sldId id="286" r:id="rId66"/>
    <p:sldId id="321" r:id="rId67"/>
    <p:sldId id="322" r:id="rId68"/>
    <p:sldId id="280" r:id="rId69"/>
    <p:sldId id="323" r:id="rId70"/>
    <p:sldId id="324" r:id="rId71"/>
    <p:sldId id="271" r:id="rId72"/>
    <p:sldId id="331" r:id="rId73"/>
    <p:sldId id="332" r:id="rId74"/>
    <p:sldId id="287" r:id="rId75"/>
    <p:sldId id="333" r:id="rId76"/>
    <p:sldId id="334" r:id="rId77"/>
    <p:sldId id="270" r:id="rId78"/>
    <p:sldId id="335" r:id="rId79"/>
    <p:sldId id="336" r:id="rId80"/>
    <p:sldId id="269" r:id="rId81"/>
    <p:sldId id="337" r:id="rId82"/>
    <p:sldId id="338" r:id="rId83"/>
    <p:sldId id="259" r:id="rId84"/>
    <p:sldId id="257" r:id="rId85"/>
    <p:sldId id="258" r:id="rId8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488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9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4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8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B223-FB1E-4C72-97A0-1E7221C7CE44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E2924-7C06-41C4-9F71-4D2A83E6A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1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84C78C7-E7A7-4DF9-A399-0BBD1BBB072B}"/>
              </a:ext>
            </a:extLst>
          </p:cNvPr>
          <p:cNvSpPr txBox="1"/>
          <p:nvPr/>
        </p:nvSpPr>
        <p:spPr>
          <a:xfrm>
            <a:off x="2590621" y="1863115"/>
            <a:ext cx="5129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Multiplying &amp; Dividing by Multiples of 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F715A9-2954-443E-B5DC-A9781312FB63}"/>
              </a:ext>
            </a:extLst>
          </p:cNvPr>
          <p:cNvSpPr txBox="1"/>
          <p:nvPr/>
        </p:nvSpPr>
        <p:spPr>
          <a:xfrm>
            <a:off x="3917171" y="4955178"/>
            <a:ext cx="3128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Janda Snickerdoodle Serif" panose="02000506000000020003" pitchFamily="2" charset="0"/>
              </a:rPr>
              <a:t>created by</a:t>
            </a:r>
            <a:br>
              <a:rPr lang="en-US" sz="2800" dirty="0">
                <a:latin typeface="Janda Snickerdoodle Serif" panose="02000506000000020003" pitchFamily="2" charset="0"/>
              </a:rPr>
            </a:br>
            <a:r>
              <a:rPr lang="en-US" sz="2800" dirty="0">
                <a:latin typeface="Janda Snickerdoodle Serif" panose="02000506000000020003" pitchFamily="2" charset="0"/>
              </a:rPr>
              <a:t>The Curriculum Corner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9F9215-4743-4327-8E74-4F33B02E41E6}"/>
              </a:ext>
            </a:extLst>
          </p:cNvPr>
          <p:cNvSpPr txBox="1"/>
          <p:nvPr/>
        </p:nvSpPr>
        <p:spPr>
          <a:xfrm>
            <a:off x="2547591" y="3068670"/>
            <a:ext cx="4963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Janda Snickerdoodle Serif" panose="02000506000000020003" pitchFamily="2" charset="0"/>
              </a:rPr>
              <a:t>A PowerPoint Review Game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CDC32E7D-0CA1-44F7-A6B9-B974E13FC77C}"/>
              </a:ext>
            </a:extLst>
          </p:cNvPr>
          <p:cNvSpPr txBox="1"/>
          <p:nvPr/>
        </p:nvSpPr>
        <p:spPr>
          <a:xfrm>
            <a:off x="2944751" y="3939552"/>
            <a:ext cx="416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22147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844146" y="2036326"/>
            <a:ext cx="4370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Great work!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EBB02-EECB-4EDA-B71B-16DC487F7155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76630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60 ÷ 6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100</a:t>
            </a:r>
          </a:p>
        </p:txBody>
      </p:sp>
    </p:spTree>
    <p:extLst>
      <p:ext uri="{BB962C8B-B14F-4D97-AF65-F5344CB8AC3E}">
        <p14:creationId xmlns:p14="http://schemas.microsoft.com/office/powerpoint/2010/main" val="162593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97792F-FCB0-4942-A11A-8FC82D0E1540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6991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091810" y="2093803"/>
            <a:ext cx="3874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Wonderful!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5EBA2-2F97-4132-8AEF-D80FCA7B8F30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80606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700 ÷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85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7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70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290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700</a:t>
            </a:r>
          </a:p>
        </p:txBody>
      </p:sp>
    </p:spTree>
    <p:extLst>
      <p:ext uri="{BB962C8B-B14F-4D97-AF65-F5344CB8AC3E}">
        <p14:creationId xmlns:p14="http://schemas.microsoft.com/office/powerpoint/2010/main" val="2285204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5B30E-7DFA-448E-9517-67E7FCDB6EC1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8429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031187" y="2104254"/>
            <a:ext cx="4126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it up!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B76C2-27A1-4EF8-A053-C79D865EEB3E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4628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251007" y="2666673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8,000 ÷ 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353199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C82D4-1A05-40A8-8A7E-612EC3420C1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95965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319437" y="2119930"/>
            <a:ext cx="34195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Awesome!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77D6C-5B93-4C28-B1FA-C9D7E7146BFF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8186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700 ÷ 7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100</a:t>
            </a:r>
          </a:p>
        </p:txBody>
      </p:sp>
    </p:spTree>
    <p:extLst>
      <p:ext uri="{BB962C8B-B14F-4D97-AF65-F5344CB8AC3E}">
        <p14:creationId xmlns:p14="http://schemas.microsoft.com/office/powerpoint/2010/main" val="2976206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087282" y="2676724"/>
            <a:ext cx="237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80,000 ÷ 80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6245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48D0F-13A1-431C-B66D-689AD280E062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6163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315342" y="2036326"/>
            <a:ext cx="5248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Good thinking!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27B8A6-F5D3-464D-A1DC-D3A02A000DFD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41943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40 ÷ 4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100</a:t>
            </a:r>
          </a:p>
        </p:txBody>
      </p:sp>
    </p:spTree>
    <p:extLst>
      <p:ext uri="{BB962C8B-B14F-4D97-AF65-F5344CB8AC3E}">
        <p14:creationId xmlns:p14="http://schemas.microsoft.com/office/powerpoint/2010/main" val="438378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C697B-DE30-48FA-A4D1-1EE4D85663AB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3734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490999" y="2166956"/>
            <a:ext cx="3474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Fantastic!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67AF66-2CB3-4CCF-84FD-BF7109B6A149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22042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2,000 ÷ 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2843014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075F0-6898-4938-8B98-C5D0B4048068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72595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341077" y="2161731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Fabulous!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D71C-42D0-42BD-A4F6-60D2E9292C25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01455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441275" y="2666673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50 x 100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500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5,000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441275" y="5240912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50,000</a:t>
            </a:r>
          </a:p>
        </p:txBody>
      </p:sp>
    </p:spTree>
    <p:extLst>
      <p:ext uri="{BB962C8B-B14F-4D97-AF65-F5344CB8AC3E}">
        <p14:creationId xmlns:p14="http://schemas.microsoft.com/office/powerpoint/2010/main" val="253175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4E47E-1102-466C-8D4E-F2E205901604}"/>
              </a:ext>
            </a:extLst>
          </p:cNvPr>
          <p:cNvSpPr txBox="1"/>
          <p:nvPr/>
        </p:nvSpPr>
        <p:spPr>
          <a:xfrm>
            <a:off x="5149377" y="737229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090847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C162C-F1E6-4952-9738-978D7A6DED7B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71525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336242" y="2036326"/>
            <a:ext cx="5543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Great thinking!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56583-7539-4CFE-8365-4D0BA3C32700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272647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85170" y="2664511"/>
            <a:ext cx="1901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6 x 1,000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600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6,000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441275" y="5240912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60,000</a:t>
            </a:r>
          </a:p>
        </p:txBody>
      </p:sp>
    </p:spTree>
    <p:extLst>
      <p:ext uri="{BB962C8B-B14F-4D97-AF65-F5344CB8AC3E}">
        <p14:creationId xmlns:p14="http://schemas.microsoft.com/office/powerpoint/2010/main" val="2472215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2BA5E-AE0C-4A04-ADF2-772FF0012CD2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120472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4084870" y="2099029"/>
            <a:ext cx="18886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Wow!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596AF-1478-40A0-A292-AC71E7D4348A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331837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200 ÷ 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100</a:t>
            </a:r>
          </a:p>
        </p:txBody>
      </p:sp>
    </p:spTree>
    <p:extLst>
      <p:ext uri="{BB962C8B-B14F-4D97-AF65-F5344CB8AC3E}">
        <p14:creationId xmlns:p14="http://schemas.microsoft.com/office/powerpoint/2010/main" val="901761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48689-2FA0-4E27-A302-63FD819DBE6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67005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341077" y="2172180"/>
            <a:ext cx="33762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Fabulous!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08FB2-7301-429D-A6A3-52AAF87C51D3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34427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6995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1,000 ÷ 1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2519801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A29A8-6FDA-41AB-A79D-9DBD87F3B953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4755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1845079" y="2036327"/>
            <a:ext cx="5920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You’re on track!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50B9E-CA32-4D29-B379-70C296DA06AD}"/>
              </a:ext>
            </a:extLst>
          </p:cNvPr>
          <p:cNvSpPr txBox="1"/>
          <p:nvPr/>
        </p:nvSpPr>
        <p:spPr>
          <a:xfrm>
            <a:off x="4849940" y="7312588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59272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425070" y="2035616"/>
            <a:ext cx="4963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You’ve got it!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625B9-8B85-4C4E-BA10-8931E7F43DD1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620903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85170" y="2664511"/>
            <a:ext cx="211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10 x 7,000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700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7,000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441275" y="5240912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70,000</a:t>
            </a:r>
          </a:p>
        </p:txBody>
      </p:sp>
    </p:spTree>
    <p:extLst>
      <p:ext uri="{BB962C8B-B14F-4D97-AF65-F5344CB8AC3E}">
        <p14:creationId xmlns:p14="http://schemas.microsoft.com/office/powerpoint/2010/main" val="288541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EF2EF-AE30-46CC-BAD6-9E391A1BD88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172873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844146" y="2104254"/>
            <a:ext cx="43701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Great work!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50CE66-65FE-4107-A325-947358D97844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793823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827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300 x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30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361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300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3,000</a:t>
            </a:r>
          </a:p>
        </p:txBody>
      </p:sp>
    </p:spTree>
    <p:extLst>
      <p:ext uri="{BB962C8B-B14F-4D97-AF65-F5344CB8AC3E}">
        <p14:creationId xmlns:p14="http://schemas.microsoft.com/office/powerpoint/2010/main" val="6130453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8B37D-1DDF-4E53-8858-8D0085CB9068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643211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822181" y="2099029"/>
            <a:ext cx="45704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Outstanding!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7B730-817A-4A5F-B0AE-B1D02C2C8692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2557367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800 ÷ 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100</a:t>
            </a:r>
          </a:p>
        </p:txBody>
      </p:sp>
    </p:spTree>
    <p:extLst>
      <p:ext uri="{BB962C8B-B14F-4D97-AF65-F5344CB8AC3E}">
        <p14:creationId xmlns:p14="http://schemas.microsoft.com/office/powerpoint/2010/main" val="3351778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68E2C-11C5-420D-8C95-3C72BB3D0463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142250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025962" y="2146055"/>
            <a:ext cx="4185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Exceptional!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D9FFD-B79E-4067-B053-FCCE70D62EE9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766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441275" y="2666673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40 x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4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40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400</a:t>
            </a:r>
          </a:p>
        </p:txBody>
      </p:sp>
    </p:spTree>
    <p:extLst>
      <p:ext uri="{BB962C8B-B14F-4D97-AF65-F5344CB8AC3E}">
        <p14:creationId xmlns:p14="http://schemas.microsoft.com/office/powerpoint/2010/main" val="24314463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85170" y="2664511"/>
            <a:ext cx="2119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80 x 1,000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800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8,000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441275" y="5240912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80,000</a:t>
            </a:r>
          </a:p>
        </p:txBody>
      </p:sp>
    </p:spTree>
    <p:extLst>
      <p:ext uri="{BB962C8B-B14F-4D97-AF65-F5344CB8AC3E}">
        <p14:creationId xmlns:p14="http://schemas.microsoft.com/office/powerpoint/2010/main" val="28743358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09E0-F4BF-4014-84FB-C91255748280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114990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1845079" y="2036327"/>
            <a:ext cx="5920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You’re on track!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1C3E9A-6952-4272-B132-15DBEF861719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487233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70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900 ÷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841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9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90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900</a:t>
            </a:r>
          </a:p>
        </p:txBody>
      </p:sp>
    </p:spTree>
    <p:extLst>
      <p:ext uri="{BB962C8B-B14F-4D97-AF65-F5344CB8AC3E}">
        <p14:creationId xmlns:p14="http://schemas.microsoft.com/office/powerpoint/2010/main" val="3823993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6E007-C5DA-412E-89AD-B4FF3746F362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994009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099113" y="2114704"/>
            <a:ext cx="3966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Incredible!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0E8EA-3E93-4371-8431-ABF8227534FD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25053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441275" y="2666673"/>
            <a:ext cx="133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8 x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8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099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80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8</a:t>
            </a:r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00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Janda Snickerdoodle Serif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10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5B269-E5A5-4688-9C35-F3B8C1C9D232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72848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354703" y="2156505"/>
            <a:ext cx="33489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Excellent!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A50B3-FF78-4F58-BBFB-69C54D025B60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164581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90 ÷ 9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100</a:t>
            </a:r>
          </a:p>
        </p:txBody>
      </p:sp>
    </p:spTree>
    <p:extLst>
      <p:ext uri="{BB962C8B-B14F-4D97-AF65-F5344CB8AC3E}">
        <p14:creationId xmlns:p14="http://schemas.microsoft.com/office/powerpoint/2010/main" val="345434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26292-3D0E-4C54-8325-16D1FEAE961B}"/>
              </a:ext>
            </a:extLst>
          </p:cNvPr>
          <p:cNvSpPr txBox="1"/>
          <p:nvPr/>
        </p:nvSpPr>
        <p:spPr>
          <a:xfrm>
            <a:off x="4967543" y="729168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578310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65512-3172-4BAC-AF42-E59DF58BDC04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94710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3112649" y="2177405"/>
            <a:ext cx="38331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Nice work!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B3009-E442-4222-966D-65D4CEEE43FD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41178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423577" y="2664511"/>
            <a:ext cx="1811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10 x 200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553452" y="3514507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200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451694" y="4405321"/>
            <a:ext cx="1662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2,000</a:t>
            </a:r>
          </a:p>
        </p:txBody>
      </p:sp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354712" y="5290389"/>
            <a:ext cx="1856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20,000</a:t>
            </a:r>
          </a:p>
        </p:txBody>
      </p:sp>
    </p:spTree>
    <p:extLst>
      <p:ext uri="{BB962C8B-B14F-4D97-AF65-F5344CB8AC3E}">
        <p14:creationId xmlns:p14="http://schemas.microsoft.com/office/powerpoint/2010/main" val="941719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E5BF4-1691-463C-8ABC-12952DAACE7C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1599665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799262" y="2036326"/>
            <a:ext cx="4459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Magnificent!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07A67-7B60-4828-907F-2ADDC89B7228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293925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85170" y="2664511"/>
            <a:ext cx="2105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10 x 9,000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900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67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9,000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441275" y="5240912"/>
            <a:ext cx="1872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90,000</a:t>
            </a:r>
          </a:p>
        </p:txBody>
      </p:sp>
    </p:spTree>
    <p:extLst>
      <p:ext uri="{BB962C8B-B14F-4D97-AF65-F5344CB8AC3E}">
        <p14:creationId xmlns:p14="http://schemas.microsoft.com/office/powerpoint/2010/main" val="16192053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1B495-224F-4670-B0D7-BB0A3D39F58E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013506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282294" y="1989301"/>
            <a:ext cx="54938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Fantastic work!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EBE62-849C-498E-B721-ED787F7EBE5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6306311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441275" y="2666673"/>
            <a:ext cx="1592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30 x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88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3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30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300</a:t>
            </a:r>
          </a:p>
        </p:txBody>
      </p:sp>
    </p:spTree>
    <p:extLst>
      <p:ext uri="{BB962C8B-B14F-4D97-AF65-F5344CB8AC3E}">
        <p14:creationId xmlns:p14="http://schemas.microsoft.com/office/powerpoint/2010/main" val="19415375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</p:spTree>
    <p:extLst>
      <p:ext uri="{BB962C8B-B14F-4D97-AF65-F5344CB8AC3E}">
        <p14:creationId xmlns:p14="http://schemas.microsoft.com/office/powerpoint/2010/main" val="227834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921459" y="2088578"/>
            <a:ext cx="4108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Way to go!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A31E7-0C97-4C19-8272-8988215AB1B4}"/>
              </a:ext>
            </a:extLst>
          </p:cNvPr>
          <p:cNvSpPr txBox="1"/>
          <p:nvPr/>
        </p:nvSpPr>
        <p:spPr>
          <a:xfrm>
            <a:off x="5029200" y="7372290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1311706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1845079" y="2036327"/>
            <a:ext cx="5920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You’re on track!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95078-DA60-4E9B-95B5-4B20E4B056F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4202055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251007" y="2666673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8,000 ÷ 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513659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C0868-BADA-41FC-B5C9-E2D179F1A8C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5467277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384886" y="2035616"/>
            <a:ext cx="5288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That’s correct!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7DB68-E180-4B80-920B-CED116845E51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842309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423577" y="2664511"/>
            <a:ext cx="1463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10 x 10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553452" y="3514507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100</a:t>
            </a:r>
          </a:p>
        </p:txBody>
      </p:sp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451694" y="4405321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1,000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354712" y="5290389"/>
            <a:ext cx="1744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10,000</a:t>
            </a:r>
          </a:p>
        </p:txBody>
      </p:sp>
    </p:spTree>
    <p:extLst>
      <p:ext uri="{BB962C8B-B14F-4D97-AF65-F5344CB8AC3E}">
        <p14:creationId xmlns:p14="http://schemas.microsoft.com/office/powerpoint/2010/main" val="11061004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CB5141-F3BA-41FE-AD25-175C3BB84B97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665812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931909" y="2083353"/>
            <a:ext cx="4025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Marvelous!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</p:spTree>
    <p:extLst>
      <p:ext uri="{BB962C8B-B14F-4D97-AF65-F5344CB8AC3E}">
        <p14:creationId xmlns:p14="http://schemas.microsoft.com/office/powerpoint/2010/main" val="21637144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251007" y="2666673"/>
            <a:ext cx="195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5,000 ÷ 5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18521961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57794-6241-40B0-B218-2CB57486989B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126113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2936319" y="2078128"/>
            <a:ext cx="4185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Exceptional!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E41D8-B8E3-465E-99CE-89CCB2961FEF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4773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251007" y="2666673"/>
            <a:ext cx="1955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5,000 ÷ 5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14212808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81929B5-644A-4E39-ABAD-1A16C4E6AC68}"/>
              </a:ext>
            </a:extLst>
          </p:cNvPr>
          <p:cNvSpPr txBox="1"/>
          <p:nvPr/>
        </p:nvSpPr>
        <p:spPr>
          <a:xfrm>
            <a:off x="3697834" y="7087907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2A99E-5326-452B-A4E3-52016FF5043D}"/>
              </a:ext>
            </a:extLst>
          </p:cNvPr>
          <p:cNvSpPr txBox="1"/>
          <p:nvPr/>
        </p:nvSpPr>
        <p:spPr>
          <a:xfrm>
            <a:off x="3146660" y="204172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Janda Manatee Solid" panose="02000506000000020004" pitchFamily="2" charset="0"/>
              </a:rPr>
              <a:t>Multiply or Divide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CA24-A4AB-409E-8CF1-CA421A15C90E}"/>
              </a:ext>
            </a:extLst>
          </p:cNvPr>
          <p:cNvSpPr txBox="1"/>
          <p:nvPr/>
        </p:nvSpPr>
        <p:spPr>
          <a:xfrm>
            <a:off x="4345059" y="2666673"/>
            <a:ext cx="192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2,000 ÷ 2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2FE65E36-18C9-4C8A-BDCB-56C85C19FC43}"/>
              </a:ext>
            </a:extLst>
          </p:cNvPr>
          <p:cNvSpPr txBox="1"/>
          <p:nvPr/>
        </p:nvSpPr>
        <p:spPr>
          <a:xfrm>
            <a:off x="4614399" y="3516581"/>
            <a:ext cx="989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a. 10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6F5BCE01-E658-47B0-AB04-3E4C5E94F4E8}"/>
              </a:ext>
            </a:extLst>
          </p:cNvPr>
          <p:cNvSpPr txBox="1"/>
          <p:nvPr/>
        </p:nvSpPr>
        <p:spPr>
          <a:xfrm>
            <a:off x="4556692" y="4356438"/>
            <a:ext cx="123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b. 100</a:t>
            </a:r>
          </a:p>
        </p:txBody>
      </p: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150BB5D3-6689-48E2-B13D-BF142D01AC3C}"/>
              </a:ext>
            </a:extLst>
          </p:cNvPr>
          <p:cNvSpPr txBox="1"/>
          <p:nvPr/>
        </p:nvSpPr>
        <p:spPr>
          <a:xfrm>
            <a:off x="4520895" y="5206346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Janda Snickerdoodle Serif" panose="02000506000000020003" pitchFamily="2" charset="0"/>
              </a:rPr>
              <a:t>c. 1,000</a:t>
            </a:r>
          </a:p>
        </p:txBody>
      </p:sp>
    </p:spTree>
    <p:extLst>
      <p:ext uri="{BB962C8B-B14F-4D97-AF65-F5344CB8AC3E}">
        <p14:creationId xmlns:p14="http://schemas.microsoft.com/office/powerpoint/2010/main" val="33286931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E2E3A-5A29-4ABF-91AB-7745CE434F9E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1301288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A427-EB30-4800-A026-B605A9C86234}"/>
              </a:ext>
            </a:extLst>
          </p:cNvPr>
          <p:cNvSpPr txBox="1"/>
          <p:nvPr/>
        </p:nvSpPr>
        <p:spPr>
          <a:xfrm>
            <a:off x="1845079" y="2036327"/>
            <a:ext cx="59202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You’re on track!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196CCA4A-3164-456B-9F68-97496784EB3C}"/>
              </a:ext>
            </a:extLst>
          </p:cNvPr>
          <p:cNvSpPr txBox="1"/>
          <p:nvPr/>
        </p:nvSpPr>
        <p:spPr>
          <a:xfrm>
            <a:off x="2239265" y="4412635"/>
            <a:ext cx="3644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Go to the next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7E894-FE0B-4F05-A9DC-954591B60BB2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319142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6E372F-6A2D-4729-8341-7F02EE90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3" y="496389"/>
            <a:ext cx="9443245" cy="6779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5787B-F0C8-493B-B27F-FD69985C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24" y="326010"/>
            <a:ext cx="2599864" cy="2120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80DE4-3192-4463-865F-873B8412F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89" y="2907275"/>
            <a:ext cx="2652399" cy="436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666E5-DD41-41A2-ACCB-CB3A51B8D7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850"/>
            <a:ext cx="4059195" cy="4762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7CD21-6F30-4CC8-A3A4-BDCE273D8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292">
            <a:off x="669723" y="331615"/>
            <a:ext cx="1501821" cy="20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28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6E372F-6A2D-4729-8341-7F02EE90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3" y="496389"/>
            <a:ext cx="9443245" cy="6779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7CD21-6F30-4CC8-A3A4-BDCE273D8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567">
            <a:off x="730336" y="569287"/>
            <a:ext cx="1865312" cy="2572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BF4E7C-3FA8-4396-8443-953840452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" y="4613801"/>
            <a:ext cx="5372460" cy="3158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90277-1530-4BFB-9A09-D07B23C01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5903134"/>
            <a:ext cx="3649864" cy="1580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7A821-BD99-4271-8596-F80625015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286">
            <a:off x="7351233" y="1068330"/>
            <a:ext cx="1284656" cy="17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638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6E372F-6A2D-4729-8341-7F02EE902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3" y="496389"/>
            <a:ext cx="9443245" cy="6779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AFE62-FD79-488E-99CE-19D84CB18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29" y="2075444"/>
            <a:ext cx="5866965" cy="6883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80DE4-3192-4463-865F-873B8412F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3120095"/>
            <a:ext cx="2652399" cy="4368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666E5-DD41-41A2-ACCB-CB3A51B8D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" y="4373068"/>
            <a:ext cx="2636643" cy="3093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F7CD21-6F30-4CC8-A3A4-BDCE273D8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9128">
            <a:off x="381493" y="305671"/>
            <a:ext cx="1303463" cy="1797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190277-1530-4BFB-9A09-D07B23C01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53" y="6715485"/>
            <a:ext cx="2086535" cy="9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0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8D9AF9-D406-49D0-A827-E007C2013653}"/>
              </a:ext>
            </a:extLst>
          </p:cNvPr>
          <p:cNvSpPr txBox="1"/>
          <p:nvPr/>
        </p:nvSpPr>
        <p:spPr>
          <a:xfrm>
            <a:off x="2916234" y="2010202"/>
            <a:ext cx="44662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Janda Snickerdoodle Serif" panose="02000506000000020003" pitchFamily="2" charset="0"/>
              </a:rPr>
              <a:t>Keep trying!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684C9DD-2CB7-4C82-BB46-694CB9098147}"/>
              </a:ext>
            </a:extLst>
          </p:cNvPr>
          <p:cNvSpPr txBox="1"/>
          <p:nvPr/>
        </p:nvSpPr>
        <p:spPr>
          <a:xfrm>
            <a:off x="2219525" y="3886200"/>
            <a:ext cx="56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Janda Manatee Solid" panose="02000506000000020004" pitchFamily="2" charset="0"/>
              </a:rPr>
              <a:t>Click Here to Try Again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A2A13-F976-4650-9DD2-D09CB8FA49DF}"/>
              </a:ext>
            </a:extLst>
          </p:cNvPr>
          <p:cNvSpPr txBox="1"/>
          <p:nvPr/>
        </p:nvSpPr>
        <p:spPr>
          <a:xfrm>
            <a:off x="5029200" y="7328263"/>
            <a:ext cx="2915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Janda Snickerdoodle Serif" panose="02000506000000020003" pitchFamily="2" charset="0"/>
              </a:rPr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501274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1328</Words>
  <Application>Microsoft Office PowerPoint</Application>
  <PresentationFormat>Custom</PresentationFormat>
  <Paragraphs>327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Calibri</vt:lpstr>
      <vt:lpstr>Calibri Light</vt:lpstr>
      <vt:lpstr>Janda Manatee Solid</vt:lpstr>
      <vt:lpstr>Janda Snickerdoodle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12</cp:revision>
  <dcterms:created xsi:type="dcterms:W3CDTF">2017-12-19T15:24:44Z</dcterms:created>
  <dcterms:modified xsi:type="dcterms:W3CDTF">2017-12-20T16:20:46Z</dcterms:modified>
</cp:coreProperties>
</file>