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768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5C9F-A836-4E2C-9F6C-9D9E947E2F25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0DEC-B741-4208-AF4F-BF7686CE0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2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5C9F-A836-4E2C-9F6C-9D9E947E2F25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0DEC-B741-4208-AF4F-BF7686CE0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34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5C9F-A836-4E2C-9F6C-9D9E947E2F25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0DEC-B741-4208-AF4F-BF7686CE0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7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5C9F-A836-4E2C-9F6C-9D9E947E2F25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0DEC-B741-4208-AF4F-BF7686CE0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7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5C9F-A836-4E2C-9F6C-9D9E947E2F25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0DEC-B741-4208-AF4F-BF7686CE0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5C9F-A836-4E2C-9F6C-9D9E947E2F25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0DEC-B741-4208-AF4F-BF7686CE0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5C9F-A836-4E2C-9F6C-9D9E947E2F25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0DEC-B741-4208-AF4F-BF7686CE0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17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5C9F-A836-4E2C-9F6C-9D9E947E2F25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0DEC-B741-4208-AF4F-BF7686CE0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9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5C9F-A836-4E2C-9F6C-9D9E947E2F25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0DEC-B741-4208-AF4F-BF7686CE0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5C9F-A836-4E2C-9F6C-9D9E947E2F25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0DEC-B741-4208-AF4F-BF7686CE0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27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5C9F-A836-4E2C-9F6C-9D9E947E2F25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0DEC-B741-4208-AF4F-BF7686CE0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93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75C9F-A836-4E2C-9F6C-9D9E947E2F25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30DEC-B741-4208-AF4F-BF7686CE0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7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E577B6-E334-4AC6-B3C4-DCA514924B20}"/>
              </a:ext>
            </a:extLst>
          </p:cNvPr>
          <p:cNvSpPr/>
          <p:nvPr/>
        </p:nvSpPr>
        <p:spPr>
          <a:xfrm>
            <a:off x="406101" y="344244"/>
            <a:ext cx="8331797" cy="6169511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F47B3F-A7B6-43EA-9217-5BC8C859412D}"/>
              </a:ext>
            </a:extLst>
          </p:cNvPr>
          <p:cNvSpPr txBox="1"/>
          <p:nvPr/>
        </p:nvSpPr>
        <p:spPr>
          <a:xfrm>
            <a:off x="3174840" y="6513755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EDE604-4094-4446-AA06-EC6D7F0B30E3}"/>
              </a:ext>
            </a:extLst>
          </p:cNvPr>
          <p:cNvSpPr txBox="1"/>
          <p:nvPr/>
        </p:nvSpPr>
        <p:spPr>
          <a:xfrm>
            <a:off x="2052531" y="1174377"/>
            <a:ext cx="503894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KG The Last Time" panose="02000505000000020004" pitchFamily="2" charset="0"/>
              </a:rPr>
              <a:t>Fun on the</a:t>
            </a:r>
          </a:p>
          <a:p>
            <a:pPr algn="ctr"/>
            <a:r>
              <a:rPr lang="en-US" sz="6000" dirty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KG The Last Time" panose="02000505000000020004" pitchFamily="2" charset="0"/>
              </a:rPr>
              <a:t>Farm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50C8CC-3685-4CC7-8D80-AC7CC8F42AA7}"/>
              </a:ext>
            </a:extLst>
          </p:cNvPr>
          <p:cNvSpPr txBox="1"/>
          <p:nvPr/>
        </p:nvSpPr>
        <p:spPr>
          <a:xfrm>
            <a:off x="1310531" y="3836071"/>
            <a:ext cx="6522940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KG The Last Time" panose="02000505000000020004" pitchFamily="2" charset="0"/>
              </a:rPr>
              <a:t>Virtual sub plans</a:t>
            </a:r>
          </a:p>
          <a:p>
            <a:pPr algn="ctr"/>
            <a:r>
              <a:rPr lang="en-US" sz="2800" dirty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KG The Last Time" panose="02000505000000020004" pitchFamily="2" charset="0"/>
              </a:rPr>
              <a:t>For kindergarten &amp; </a:t>
            </a:r>
          </a:p>
          <a:p>
            <a:pPr algn="ctr"/>
            <a:r>
              <a:rPr lang="en-US" sz="2800" dirty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KG The Last Time" panose="02000505000000020004" pitchFamily="2" charset="0"/>
              </a:rPr>
              <a:t>1</a:t>
            </a:r>
            <a:r>
              <a:rPr lang="en-US" sz="2800" baseline="30000" dirty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KG The Last Time" panose="02000505000000020004" pitchFamily="2" charset="0"/>
              </a:rPr>
              <a:t>st</a:t>
            </a:r>
            <a:r>
              <a:rPr lang="en-US" sz="2800" dirty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KG The Last Time" panose="02000505000000020004" pitchFamily="2" charset="0"/>
              </a:rPr>
              <a:t> grade classrooms</a:t>
            </a:r>
          </a:p>
        </p:txBody>
      </p:sp>
    </p:spTree>
    <p:extLst>
      <p:ext uri="{BB962C8B-B14F-4D97-AF65-F5344CB8AC3E}">
        <p14:creationId xmlns:p14="http://schemas.microsoft.com/office/powerpoint/2010/main" val="3463165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E577B6-E334-4AC6-B3C4-DCA514924B20}"/>
              </a:ext>
            </a:extLst>
          </p:cNvPr>
          <p:cNvSpPr/>
          <p:nvPr/>
        </p:nvSpPr>
        <p:spPr>
          <a:xfrm>
            <a:off x="406101" y="344244"/>
            <a:ext cx="8331797" cy="6169511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F47B3F-A7B6-43EA-9217-5BC8C859412D}"/>
              </a:ext>
            </a:extLst>
          </p:cNvPr>
          <p:cNvSpPr txBox="1"/>
          <p:nvPr/>
        </p:nvSpPr>
        <p:spPr>
          <a:xfrm>
            <a:off x="3174840" y="6513755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D100B0-800A-4AC4-AC7C-0394FDC7D406}"/>
              </a:ext>
            </a:extLst>
          </p:cNvPr>
          <p:cNvSpPr txBox="1"/>
          <p:nvPr/>
        </p:nvSpPr>
        <p:spPr>
          <a:xfrm>
            <a:off x="1659608" y="776724"/>
            <a:ext cx="5920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GrilledCheese BTN" panose="020B0604060402040206" pitchFamily="34" charset="0"/>
              </a:rPr>
              <a:t>Visualize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30F8E1-6886-407A-AFBE-76E4F5E77E01}"/>
              </a:ext>
            </a:extLst>
          </p:cNvPr>
          <p:cNvSpPr txBox="1"/>
          <p:nvPr/>
        </p:nvSpPr>
        <p:spPr>
          <a:xfrm>
            <a:off x="1219200" y="2570720"/>
            <a:ext cx="71628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GrilledCheese BTN" panose="020B0604060402040206" pitchFamily="34" charset="0"/>
              </a:rPr>
              <a:t>Draw a picture to show a farm scene.</a:t>
            </a:r>
          </a:p>
        </p:txBody>
      </p:sp>
    </p:spTree>
    <p:extLst>
      <p:ext uri="{BB962C8B-B14F-4D97-AF65-F5344CB8AC3E}">
        <p14:creationId xmlns:p14="http://schemas.microsoft.com/office/powerpoint/2010/main" val="789116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E577B6-E334-4AC6-B3C4-DCA514924B20}"/>
              </a:ext>
            </a:extLst>
          </p:cNvPr>
          <p:cNvSpPr/>
          <p:nvPr/>
        </p:nvSpPr>
        <p:spPr>
          <a:xfrm>
            <a:off x="406101" y="344244"/>
            <a:ext cx="8331797" cy="6169511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F47B3F-A7B6-43EA-9217-5BC8C859412D}"/>
              </a:ext>
            </a:extLst>
          </p:cNvPr>
          <p:cNvSpPr txBox="1"/>
          <p:nvPr/>
        </p:nvSpPr>
        <p:spPr>
          <a:xfrm>
            <a:off x="3174840" y="6513755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D100B0-800A-4AC4-AC7C-0394FDC7D406}"/>
              </a:ext>
            </a:extLst>
          </p:cNvPr>
          <p:cNvSpPr txBox="1"/>
          <p:nvPr/>
        </p:nvSpPr>
        <p:spPr>
          <a:xfrm>
            <a:off x="1669134" y="1743789"/>
            <a:ext cx="59200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GrilledCheese BTN" panose="020B0604060402040206" pitchFamily="34" charset="0"/>
              </a:rPr>
              <a:t>Welcome</a:t>
            </a:r>
          </a:p>
          <a:p>
            <a:pPr algn="ctr"/>
            <a:r>
              <a:rPr lang="en-US" sz="6600" dirty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GrilledCheese BTN" panose="020B0604060402040206" pitchFamily="34" charset="0"/>
              </a:rPr>
              <a:t>to our fun on the farm day!</a:t>
            </a:r>
          </a:p>
        </p:txBody>
      </p:sp>
    </p:spTree>
    <p:extLst>
      <p:ext uri="{BB962C8B-B14F-4D97-AF65-F5344CB8AC3E}">
        <p14:creationId xmlns:p14="http://schemas.microsoft.com/office/powerpoint/2010/main" val="3425420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E577B6-E334-4AC6-B3C4-DCA514924B20}"/>
              </a:ext>
            </a:extLst>
          </p:cNvPr>
          <p:cNvSpPr/>
          <p:nvPr/>
        </p:nvSpPr>
        <p:spPr>
          <a:xfrm>
            <a:off x="406101" y="344244"/>
            <a:ext cx="8331797" cy="6169511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F47B3F-A7B6-43EA-9217-5BC8C859412D}"/>
              </a:ext>
            </a:extLst>
          </p:cNvPr>
          <p:cNvSpPr txBox="1"/>
          <p:nvPr/>
        </p:nvSpPr>
        <p:spPr>
          <a:xfrm>
            <a:off x="3174840" y="6513755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D100B0-800A-4AC4-AC7C-0394FDC7D406}"/>
              </a:ext>
            </a:extLst>
          </p:cNvPr>
          <p:cNvSpPr txBox="1"/>
          <p:nvPr/>
        </p:nvSpPr>
        <p:spPr>
          <a:xfrm>
            <a:off x="1659608" y="776724"/>
            <a:ext cx="5920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GrilledCheese BTN" panose="020B0604060402040206" pitchFamily="34" charset="0"/>
              </a:rPr>
              <a:t>Think about it!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30F8E1-6886-407A-AFBE-76E4F5E77E01}"/>
              </a:ext>
            </a:extLst>
          </p:cNvPr>
          <p:cNvSpPr txBox="1"/>
          <p:nvPr/>
        </p:nvSpPr>
        <p:spPr>
          <a:xfrm>
            <a:off x="1659608" y="2484995"/>
            <a:ext cx="59200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GrilledCheese BTN" panose="020B0604060402040206" pitchFamily="34" charset="0"/>
              </a:rPr>
              <a:t>What do you know about farms?</a:t>
            </a:r>
          </a:p>
        </p:txBody>
      </p:sp>
    </p:spTree>
    <p:extLst>
      <p:ext uri="{BB962C8B-B14F-4D97-AF65-F5344CB8AC3E}">
        <p14:creationId xmlns:p14="http://schemas.microsoft.com/office/powerpoint/2010/main" val="2012475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E577B6-E334-4AC6-B3C4-DCA514924B20}"/>
              </a:ext>
            </a:extLst>
          </p:cNvPr>
          <p:cNvSpPr/>
          <p:nvPr/>
        </p:nvSpPr>
        <p:spPr>
          <a:xfrm>
            <a:off x="406101" y="344244"/>
            <a:ext cx="8331797" cy="6169511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F47B3F-A7B6-43EA-9217-5BC8C859412D}"/>
              </a:ext>
            </a:extLst>
          </p:cNvPr>
          <p:cNvSpPr txBox="1"/>
          <p:nvPr/>
        </p:nvSpPr>
        <p:spPr>
          <a:xfrm>
            <a:off x="3174840" y="6513755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D100B0-800A-4AC4-AC7C-0394FDC7D406}"/>
              </a:ext>
            </a:extLst>
          </p:cNvPr>
          <p:cNvSpPr txBox="1"/>
          <p:nvPr/>
        </p:nvSpPr>
        <p:spPr>
          <a:xfrm>
            <a:off x="1659608" y="776724"/>
            <a:ext cx="5920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GrilledCheese BTN" panose="020B0604060402040206" pitchFamily="34" charset="0"/>
              </a:rPr>
              <a:t>Think about it!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30F8E1-6886-407A-AFBE-76E4F5E77E01}"/>
              </a:ext>
            </a:extLst>
          </p:cNvPr>
          <p:cNvSpPr txBox="1"/>
          <p:nvPr/>
        </p:nvSpPr>
        <p:spPr>
          <a:xfrm>
            <a:off x="1659608" y="2484995"/>
            <a:ext cx="59200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GrilledCheese BTN" panose="020B0604060402040206" pitchFamily="34" charset="0"/>
              </a:rPr>
              <a:t>Have you been to a farm?</a:t>
            </a:r>
          </a:p>
        </p:txBody>
      </p:sp>
    </p:spTree>
    <p:extLst>
      <p:ext uri="{BB962C8B-B14F-4D97-AF65-F5344CB8AC3E}">
        <p14:creationId xmlns:p14="http://schemas.microsoft.com/office/powerpoint/2010/main" val="461863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E577B6-E334-4AC6-B3C4-DCA514924B20}"/>
              </a:ext>
            </a:extLst>
          </p:cNvPr>
          <p:cNvSpPr/>
          <p:nvPr/>
        </p:nvSpPr>
        <p:spPr>
          <a:xfrm>
            <a:off x="406101" y="344244"/>
            <a:ext cx="8331797" cy="6169511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F47B3F-A7B6-43EA-9217-5BC8C859412D}"/>
              </a:ext>
            </a:extLst>
          </p:cNvPr>
          <p:cNvSpPr txBox="1"/>
          <p:nvPr/>
        </p:nvSpPr>
        <p:spPr>
          <a:xfrm>
            <a:off x="3174840" y="6513755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D100B0-800A-4AC4-AC7C-0394FDC7D406}"/>
              </a:ext>
            </a:extLst>
          </p:cNvPr>
          <p:cNvSpPr txBox="1"/>
          <p:nvPr/>
        </p:nvSpPr>
        <p:spPr>
          <a:xfrm>
            <a:off x="1659608" y="776724"/>
            <a:ext cx="5920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GrilledCheese BTN" panose="020B0604060402040206" pitchFamily="34" charset="0"/>
              </a:rPr>
              <a:t>Think about it!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30F8E1-6886-407A-AFBE-76E4F5E77E01}"/>
              </a:ext>
            </a:extLst>
          </p:cNvPr>
          <p:cNvSpPr txBox="1"/>
          <p:nvPr/>
        </p:nvSpPr>
        <p:spPr>
          <a:xfrm>
            <a:off x="1659608" y="2484995"/>
            <a:ext cx="59200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GrilledCheese BTN" panose="020B0604060402040206" pitchFamily="34" charset="0"/>
              </a:rPr>
              <a:t>Have you read about a farm?</a:t>
            </a:r>
          </a:p>
        </p:txBody>
      </p:sp>
    </p:spTree>
    <p:extLst>
      <p:ext uri="{BB962C8B-B14F-4D97-AF65-F5344CB8AC3E}">
        <p14:creationId xmlns:p14="http://schemas.microsoft.com/office/powerpoint/2010/main" val="3447207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E577B6-E334-4AC6-B3C4-DCA514924B20}"/>
              </a:ext>
            </a:extLst>
          </p:cNvPr>
          <p:cNvSpPr/>
          <p:nvPr/>
        </p:nvSpPr>
        <p:spPr>
          <a:xfrm>
            <a:off x="406101" y="344244"/>
            <a:ext cx="8331797" cy="6169511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F47B3F-A7B6-43EA-9217-5BC8C859412D}"/>
              </a:ext>
            </a:extLst>
          </p:cNvPr>
          <p:cNvSpPr txBox="1"/>
          <p:nvPr/>
        </p:nvSpPr>
        <p:spPr>
          <a:xfrm>
            <a:off x="3174840" y="6513755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D100B0-800A-4AC4-AC7C-0394FDC7D406}"/>
              </a:ext>
            </a:extLst>
          </p:cNvPr>
          <p:cNvSpPr txBox="1"/>
          <p:nvPr/>
        </p:nvSpPr>
        <p:spPr>
          <a:xfrm>
            <a:off x="1659608" y="776724"/>
            <a:ext cx="5920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GrilledCheese BTN" panose="020B0604060402040206" pitchFamily="34" charset="0"/>
              </a:rPr>
              <a:t>Think about it!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30F8E1-6886-407A-AFBE-76E4F5E77E01}"/>
              </a:ext>
            </a:extLst>
          </p:cNvPr>
          <p:cNvSpPr txBox="1"/>
          <p:nvPr/>
        </p:nvSpPr>
        <p:spPr>
          <a:xfrm>
            <a:off x="495944" y="2227820"/>
            <a:ext cx="81521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GrilledCheese BTN" panose="020B0604060402040206" pitchFamily="34" charset="0"/>
              </a:rPr>
              <a:t>Have you watched a movie that takes place on a farm?</a:t>
            </a:r>
          </a:p>
        </p:txBody>
      </p:sp>
    </p:spTree>
    <p:extLst>
      <p:ext uri="{BB962C8B-B14F-4D97-AF65-F5344CB8AC3E}">
        <p14:creationId xmlns:p14="http://schemas.microsoft.com/office/powerpoint/2010/main" val="2793365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E577B6-E334-4AC6-B3C4-DCA514924B20}"/>
              </a:ext>
            </a:extLst>
          </p:cNvPr>
          <p:cNvSpPr/>
          <p:nvPr/>
        </p:nvSpPr>
        <p:spPr>
          <a:xfrm>
            <a:off x="406101" y="344244"/>
            <a:ext cx="8331797" cy="6169511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F47B3F-A7B6-43EA-9217-5BC8C859412D}"/>
              </a:ext>
            </a:extLst>
          </p:cNvPr>
          <p:cNvSpPr txBox="1"/>
          <p:nvPr/>
        </p:nvSpPr>
        <p:spPr>
          <a:xfrm>
            <a:off x="3174840" y="6513755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D100B0-800A-4AC4-AC7C-0394FDC7D406}"/>
              </a:ext>
            </a:extLst>
          </p:cNvPr>
          <p:cNvSpPr txBox="1"/>
          <p:nvPr/>
        </p:nvSpPr>
        <p:spPr>
          <a:xfrm>
            <a:off x="1659608" y="776724"/>
            <a:ext cx="5920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GrilledCheese BTN" panose="020B0604060402040206" pitchFamily="34" charset="0"/>
              </a:rPr>
              <a:t>Think about it!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30F8E1-6886-407A-AFBE-76E4F5E77E01}"/>
              </a:ext>
            </a:extLst>
          </p:cNvPr>
          <p:cNvSpPr txBox="1"/>
          <p:nvPr/>
        </p:nvSpPr>
        <p:spPr>
          <a:xfrm>
            <a:off x="495944" y="2227820"/>
            <a:ext cx="81521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GrilledCheese BTN" panose="020B0604060402040206" pitchFamily="34" charset="0"/>
              </a:rPr>
              <a:t>What kind of tools could you find on a farm?</a:t>
            </a:r>
          </a:p>
        </p:txBody>
      </p:sp>
    </p:spTree>
    <p:extLst>
      <p:ext uri="{BB962C8B-B14F-4D97-AF65-F5344CB8AC3E}">
        <p14:creationId xmlns:p14="http://schemas.microsoft.com/office/powerpoint/2010/main" val="1820978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E577B6-E334-4AC6-B3C4-DCA514924B20}"/>
              </a:ext>
            </a:extLst>
          </p:cNvPr>
          <p:cNvSpPr/>
          <p:nvPr/>
        </p:nvSpPr>
        <p:spPr>
          <a:xfrm>
            <a:off x="406101" y="344244"/>
            <a:ext cx="8331797" cy="6169511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F47B3F-A7B6-43EA-9217-5BC8C859412D}"/>
              </a:ext>
            </a:extLst>
          </p:cNvPr>
          <p:cNvSpPr txBox="1"/>
          <p:nvPr/>
        </p:nvSpPr>
        <p:spPr>
          <a:xfrm>
            <a:off x="3174840" y="6513755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D100B0-800A-4AC4-AC7C-0394FDC7D406}"/>
              </a:ext>
            </a:extLst>
          </p:cNvPr>
          <p:cNvSpPr txBox="1"/>
          <p:nvPr/>
        </p:nvSpPr>
        <p:spPr>
          <a:xfrm>
            <a:off x="1659608" y="776724"/>
            <a:ext cx="5920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GrilledCheese BTN" panose="020B0604060402040206" pitchFamily="34" charset="0"/>
              </a:rPr>
              <a:t>Think about it!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30F8E1-6886-407A-AFBE-76E4F5E77E01}"/>
              </a:ext>
            </a:extLst>
          </p:cNvPr>
          <p:cNvSpPr txBox="1"/>
          <p:nvPr/>
        </p:nvSpPr>
        <p:spPr>
          <a:xfrm>
            <a:off x="495944" y="2227820"/>
            <a:ext cx="81521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GrilledCheese BTN" panose="020B0604060402040206" pitchFamily="34" charset="0"/>
              </a:rPr>
              <a:t>What kind of animals could you find on a farm?</a:t>
            </a:r>
          </a:p>
        </p:txBody>
      </p:sp>
    </p:spTree>
    <p:extLst>
      <p:ext uri="{BB962C8B-B14F-4D97-AF65-F5344CB8AC3E}">
        <p14:creationId xmlns:p14="http://schemas.microsoft.com/office/powerpoint/2010/main" val="4197374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E577B6-E334-4AC6-B3C4-DCA514924B20}"/>
              </a:ext>
            </a:extLst>
          </p:cNvPr>
          <p:cNvSpPr/>
          <p:nvPr/>
        </p:nvSpPr>
        <p:spPr>
          <a:xfrm>
            <a:off x="406101" y="344244"/>
            <a:ext cx="8331797" cy="6169511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F47B3F-A7B6-43EA-9217-5BC8C859412D}"/>
              </a:ext>
            </a:extLst>
          </p:cNvPr>
          <p:cNvSpPr txBox="1"/>
          <p:nvPr/>
        </p:nvSpPr>
        <p:spPr>
          <a:xfrm>
            <a:off x="3174840" y="6513755"/>
            <a:ext cx="259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©www.thecurriculumcorner.com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D100B0-800A-4AC4-AC7C-0394FDC7D406}"/>
              </a:ext>
            </a:extLst>
          </p:cNvPr>
          <p:cNvSpPr txBox="1"/>
          <p:nvPr/>
        </p:nvSpPr>
        <p:spPr>
          <a:xfrm>
            <a:off x="1659608" y="776724"/>
            <a:ext cx="5920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GrilledCheese BTN" panose="020B0604060402040206" pitchFamily="34" charset="0"/>
              </a:rPr>
              <a:t>Visualize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30F8E1-6886-407A-AFBE-76E4F5E77E01}"/>
              </a:ext>
            </a:extLst>
          </p:cNvPr>
          <p:cNvSpPr txBox="1"/>
          <p:nvPr/>
        </p:nvSpPr>
        <p:spPr>
          <a:xfrm>
            <a:off x="585787" y="1803958"/>
            <a:ext cx="81521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GrilledCheese BTN" panose="020B0604060402040206" pitchFamily="34" charset="0"/>
              </a:rPr>
              <a:t>Close your eyes. What do you see when you think of a farm?</a:t>
            </a:r>
          </a:p>
        </p:txBody>
      </p:sp>
    </p:spTree>
    <p:extLst>
      <p:ext uri="{BB962C8B-B14F-4D97-AF65-F5344CB8AC3E}">
        <p14:creationId xmlns:p14="http://schemas.microsoft.com/office/powerpoint/2010/main" val="2449556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187</Words>
  <Application>Microsoft Office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GrilledCheese BTN</vt:lpstr>
      <vt:lpstr>KG The Last Time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3</cp:revision>
  <dcterms:created xsi:type="dcterms:W3CDTF">2020-09-28T16:24:35Z</dcterms:created>
  <dcterms:modified xsi:type="dcterms:W3CDTF">2020-09-28T16:41:50Z</dcterms:modified>
</cp:coreProperties>
</file>