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6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8C9-D0AC-473B-84C1-50360A3A665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EEB-D9EA-4C9E-A274-EB5498B9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8C9-D0AC-473B-84C1-50360A3A665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EEB-D9EA-4C9E-A274-EB5498B9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4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8C9-D0AC-473B-84C1-50360A3A665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EEB-D9EA-4C9E-A274-EB5498B9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5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8C9-D0AC-473B-84C1-50360A3A665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EEB-D9EA-4C9E-A274-EB5498B9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7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8C9-D0AC-473B-84C1-50360A3A665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EEB-D9EA-4C9E-A274-EB5498B9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4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8C9-D0AC-473B-84C1-50360A3A665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EEB-D9EA-4C9E-A274-EB5498B9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8C9-D0AC-473B-84C1-50360A3A665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EEB-D9EA-4C9E-A274-EB5498B9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8C9-D0AC-473B-84C1-50360A3A665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EEB-D9EA-4C9E-A274-EB5498B9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4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8C9-D0AC-473B-84C1-50360A3A665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EEB-D9EA-4C9E-A274-EB5498B9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8C9-D0AC-473B-84C1-50360A3A665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EEB-D9EA-4C9E-A274-EB5498B9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1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8C9-D0AC-473B-84C1-50360A3A665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EEB-D9EA-4C9E-A274-EB5498B9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9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478C9-D0AC-473B-84C1-50360A3A665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30EEB-D9EA-4C9E-A274-EB5498B9E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5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81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D8AAF8-DEBC-4939-87AD-A0BD0847E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68" y="550122"/>
            <a:ext cx="1663069" cy="11977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A1B9D5-02FB-4E51-AC0C-ECA76D2BBAD8}"/>
              </a:ext>
            </a:extLst>
          </p:cNvPr>
          <p:cNvSpPr/>
          <p:nvPr/>
        </p:nvSpPr>
        <p:spPr>
          <a:xfrm>
            <a:off x="3113103" y="4062410"/>
            <a:ext cx="1341193" cy="79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7C1B9E-8268-473B-9A66-B49DD7939F56}"/>
              </a:ext>
            </a:extLst>
          </p:cNvPr>
          <p:cNvSpPr/>
          <p:nvPr/>
        </p:nvSpPr>
        <p:spPr>
          <a:xfrm>
            <a:off x="1685048" y="4062410"/>
            <a:ext cx="1341193" cy="79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920749-7492-4A49-9C45-A0B5EB9BA06D}"/>
              </a:ext>
            </a:extLst>
          </p:cNvPr>
          <p:cNvSpPr/>
          <p:nvPr/>
        </p:nvSpPr>
        <p:spPr>
          <a:xfrm>
            <a:off x="5979021" y="4062410"/>
            <a:ext cx="1341193" cy="79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5AD79-49F2-4343-91E0-C4839986AA3C}"/>
              </a:ext>
            </a:extLst>
          </p:cNvPr>
          <p:cNvSpPr/>
          <p:nvPr/>
        </p:nvSpPr>
        <p:spPr>
          <a:xfrm>
            <a:off x="7468938" y="4062410"/>
            <a:ext cx="1341193" cy="79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feed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D36D9B-2F0A-45A4-9248-16056FD38B4D}"/>
              </a:ext>
            </a:extLst>
          </p:cNvPr>
          <p:cNvSpPr/>
          <p:nvPr/>
        </p:nvSpPr>
        <p:spPr>
          <a:xfrm>
            <a:off x="4529670" y="4062410"/>
            <a:ext cx="1341193" cy="79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7503E-334B-45D0-9F52-31A9C528C208}"/>
              </a:ext>
            </a:extLst>
          </p:cNvPr>
          <p:cNvSpPr/>
          <p:nvPr/>
        </p:nvSpPr>
        <p:spPr>
          <a:xfrm>
            <a:off x="248724" y="4062410"/>
            <a:ext cx="1341193" cy="79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chickens</a:t>
            </a:r>
          </a:p>
        </p:txBody>
      </p:sp>
    </p:spTree>
    <p:extLst>
      <p:ext uri="{BB962C8B-B14F-4D97-AF65-F5344CB8AC3E}">
        <p14:creationId xmlns:p14="http://schemas.microsoft.com/office/powerpoint/2010/main" val="265681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6BBFAA-3426-4EC1-9E86-399C5F0A6D56}"/>
              </a:ext>
            </a:extLst>
          </p:cNvPr>
          <p:cNvSpPr/>
          <p:nvPr/>
        </p:nvSpPr>
        <p:spPr>
          <a:xfrm>
            <a:off x="2745771" y="442435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grow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4EA6CE-ED2F-463A-A0DF-12E774C05AEA}"/>
              </a:ext>
            </a:extLst>
          </p:cNvPr>
          <p:cNvSpPr/>
          <p:nvPr/>
        </p:nvSpPr>
        <p:spPr>
          <a:xfrm>
            <a:off x="1485119" y="4424358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8D384A-6F52-41C6-95CF-B1792D0E5BBD}"/>
              </a:ext>
            </a:extLst>
          </p:cNvPr>
          <p:cNvSpPr/>
          <p:nvPr/>
        </p:nvSpPr>
        <p:spPr>
          <a:xfrm>
            <a:off x="5267076" y="4424361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need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F2C4E-CCDB-4B5A-ADC4-955E971B05A2}"/>
              </a:ext>
            </a:extLst>
          </p:cNvPr>
          <p:cNvSpPr/>
          <p:nvPr/>
        </p:nvSpPr>
        <p:spPr>
          <a:xfrm>
            <a:off x="6524125" y="4424361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3E40DC-E063-4095-AEBA-B302C079D32A}"/>
              </a:ext>
            </a:extLst>
          </p:cNvPr>
          <p:cNvSpPr/>
          <p:nvPr/>
        </p:nvSpPr>
        <p:spPr>
          <a:xfrm>
            <a:off x="7788381" y="4424358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water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BE0A92-51E9-4AF0-96D0-2E8EADA700EA}"/>
              </a:ext>
            </a:extLst>
          </p:cNvPr>
          <p:cNvSpPr/>
          <p:nvPr/>
        </p:nvSpPr>
        <p:spPr>
          <a:xfrm>
            <a:off x="4010027" y="442436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ED4DA6-3A37-41C0-B995-793D2A0C1E2D}"/>
              </a:ext>
            </a:extLst>
          </p:cNvPr>
          <p:cNvSpPr/>
          <p:nvPr/>
        </p:nvSpPr>
        <p:spPr>
          <a:xfrm>
            <a:off x="222665" y="4424358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crops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902C86-C3E8-40E2-B041-8E77C9BF5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68" y="550122"/>
            <a:ext cx="1663069" cy="11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6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16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477C7E-AAAB-4D7A-AD36-ABF7ED7AA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05" y="569172"/>
            <a:ext cx="1663069" cy="11977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785A97-9CFE-4895-9191-F179133B4A7F}"/>
              </a:ext>
            </a:extLst>
          </p:cNvPr>
          <p:cNvSpPr/>
          <p:nvPr/>
        </p:nvSpPr>
        <p:spPr>
          <a:xfrm>
            <a:off x="2750534" y="411955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crops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D80AF0-AD4B-4E68-8A20-C0C2B7D9E84D}"/>
              </a:ext>
            </a:extLst>
          </p:cNvPr>
          <p:cNvSpPr/>
          <p:nvPr/>
        </p:nvSpPr>
        <p:spPr>
          <a:xfrm>
            <a:off x="1489882" y="4119558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702D48-63B4-4FBD-940F-D328A50C960D}"/>
              </a:ext>
            </a:extLst>
          </p:cNvPr>
          <p:cNvSpPr/>
          <p:nvPr/>
        </p:nvSpPr>
        <p:spPr>
          <a:xfrm>
            <a:off x="5271839" y="4119561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C13297-E4DC-4ACF-AA33-17E603D33802}"/>
              </a:ext>
            </a:extLst>
          </p:cNvPr>
          <p:cNvSpPr/>
          <p:nvPr/>
        </p:nvSpPr>
        <p:spPr>
          <a:xfrm>
            <a:off x="6528888" y="4119561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looks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349592-4009-45A1-955C-52CC113278E0}"/>
              </a:ext>
            </a:extLst>
          </p:cNvPr>
          <p:cNvSpPr/>
          <p:nvPr/>
        </p:nvSpPr>
        <p:spPr>
          <a:xfrm>
            <a:off x="7785937" y="4119560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48EA5A-5682-499B-985A-1E88037C5E09}"/>
              </a:ext>
            </a:extLst>
          </p:cNvPr>
          <p:cNvSpPr/>
          <p:nvPr/>
        </p:nvSpPr>
        <p:spPr>
          <a:xfrm>
            <a:off x="4014790" y="411956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farmer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C53339-8413-46FF-810E-DC06A6703579}"/>
              </a:ext>
            </a:extLst>
          </p:cNvPr>
          <p:cNvSpPr/>
          <p:nvPr/>
        </p:nvSpPr>
        <p:spPr>
          <a:xfrm>
            <a:off x="227428" y="4119558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her</a:t>
            </a:r>
          </a:p>
        </p:txBody>
      </p:sp>
    </p:spTree>
    <p:extLst>
      <p:ext uri="{BB962C8B-B14F-4D97-AF65-F5344CB8AC3E}">
        <p14:creationId xmlns:p14="http://schemas.microsoft.com/office/powerpoint/2010/main" val="95138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FCD5CB-CC56-4120-A76B-EFAAAB9587E1}"/>
              </a:ext>
            </a:extLst>
          </p:cNvPr>
          <p:cNvSpPr/>
          <p:nvPr/>
        </p:nvSpPr>
        <p:spPr>
          <a:xfrm>
            <a:off x="3113103" y="4062410"/>
            <a:ext cx="1341193" cy="79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What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9FB24D-2CB6-4284-B87A-C81084613B3F}"/>
              </a:ext>
            </a:extLst>
          </p:cNvPr>
          <p:cNvSpPr/>
          <p:nvPr/>
        </p:nvSpPr>
        <p:spPr>
          <a:xfrm>
            <a:off x="1685048" y="4062410"/>
            <a:ext cx="1341193" cy="79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barn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330577-F8FA-45C5-9B2A-7BD42BC1DCB3}"/>
              </a:ext>
            </a:extLst>
          </p:cNvPr>
          <p:cNvSpPr/>
          <p:nvPr/>
        </p:nvSpPr>
        <p:spPr>
          <a:xfrm>
            <a:off x="5979021" y="4062410"/>
            <a:ext cx="1341193" cy="79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1F1E66-4B22-4724-BF8E-E199CA8A0264}"/>
              </a:ext>
            </a:extLst>
          </p:cNvPr>
          <p:cNvSpPr/>
          <p:nvPr/>
        </p:nvSpPr>
        <p:spPr>
          <a:xfrm>
            <a:off x="7468938" y="4062410"/>
            <a:ext cx="1341193" cy="79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0ED41C-9705-40C6-99E7-1B87F2756125}"/>
              </a:ext>
            </a:extLst>
          </p:cNvPr>
          <p:cNvSpPr/>
          <p:nvPr/>
        </p:nvSpPr>
        <p:spPr>
          <a:xfrm>
            <a:off x="4529670" y="4062410"/>
            <a:ext cx="1341193" cy="79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43E9D3-CCC8-4B54-A39E-34988BC435E7}"/>
              </a:ext>
            </a:extLst>
          </p:cNvPr>
          <p:cNvSpPr/>
          <p:nvPr/>
        </p:nvSpPr>
        <p:spPr>
          <a:xfrm>
            <a:off x="248724" y="4062410"/>
            <a:ext cx="1341193" cy="79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color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8A4694-5D55-4474-B585-2F92AE525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99" y="454872"/>
            <a:ext cx="1663069" cy="11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1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FA9639-2A55-4E0F-9FF2-19FDBF727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18" y="702522"/>
            <a:ext cx="1663069" cy="11977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78F2A6-0975-48D0-BD1F-0C5AF0882AF9}"/>
              </a:ext>
            </a:extLst>
          </p:cNvPr>
          <p:cNvSpPr/>
          <p:nvPr/>
        </p:nvSpPr>
        <p:spPr>
          <a:xfrm>
            <a:off x="2684970" y="4333873"/>
            <a:ext cx="1161643" cy="79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bales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EC8243-544B-47CA-9AAF-6372E5DBDC77}"/>
              </a:ext>
            </a:extLst>
          </p:cNvPr>
          <p:cNvSpPr/>
          <p:nvPr/>
        </p:nvSpPr>
        <p:spPr>
          <a:xfrm>
            <a:off x="1477492" y="4333873"/>
            <a:ext cx="1161643" cy="79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01E635-4B08-45BB-9433-F05D626FC242}"/>
              </a:ext>
            </a:extLst>
          </p:cNvPr>
          <p:cNvSpPr/>
          <p:nvPr/>
        </p:nvSpPr>
        <p:spPr>
          <a:xfrm>
            <a:off x="5159404" y="4333873"/>
            <a:ext cx="1161643" cy="79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F30703-3323-448A-BAC9-A04F7B4472FF}"/>
              </a:ext>
            </a:extLst>
          </p:cNvPr>
          <p:cNvSpPr/>
          <p:nvPr/>
        </p:nvSpPr>
        <p:spPr>
          <a:xfrm>
            <a:off x="6440003" y="4333873"/>
            <a:ext cx="1161643" cy="79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E8E9C2-9B48-4DC9-A7E0-2ED272345008}"/>
              </a:ext>
            </a:extLst>
          </p:cNvPr>
          <p:cNvSpPr/>
          <p:nvPr/>
        </p:nvSpPr>
        <p:spPr>
          <a:xfrm>
            <a:off x="3938283" y="4333873"/>
            <a:ext cx="1161643" cy="79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CC7671-8B30-4CCC-AFEE-CB8623E425E4}"/>
              </a:ext>
            </a:extLst>
          </p:cNvPr>
          <p:cNvSpPr/>
          <p:nvPr/>
        </p:nvSpPr>
        <p:spPr>
          <a:xfrm>
            <a:off x="261755" y="4333873"/>
            <a:ext cx="1161643" cy="79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hay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B169C2-7FC2-4881-8E75-27E3C96D3BAA}"/>
              </a:ext>
            </a:extLst>
          </p:cNvPr>
          <p:cNvSpPr/>
          <p:nvPr/>
        </p:nvSpPr>
        <p:spPr>
          <a:xfrm>
            <a:off x="7720602" y="4333873"/>
            <a:ext cx="1161643" cy="795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181803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E4A4AC-A8C3-486F-97C2-2C8D62732F9C}"/>
              </a:ext>
            </a:extLst>
          </p:cNvPr>
          <p:cNvSpPr/>
          <p:nvPr/>
        </p:nvSpPr>
        <p:spPr>
          <a:xfrm>
            <a:off x="2750534" y="411955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What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248B7-76CB-46C0-AE2A-FBC14B18B923}"/>
              </a:ext>
            </a:extLst>
          </p:cNvPr>
          <p:cNvSpPr/>
          <p:nvPr/>
        </p:nvSpPr>
        <p:spPr>
          <a:xfrm>
            <a:off x="1489882" y="4119558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302F3D-C906-41D2-8CD1-B450B9472344}"/>
              </a:ext>
            </a:extLst>
          </p:cNvPr>
          <p:cNvSpPr/>
          <p:nvPr/>
        </p:nvSpPr>
        <p:spPr>
          <a:xfrm>
            <a:off x="5271839" y="4119561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animal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142190-7C06-47E8-8E09-FDD49FDD48F6}"/>
              </a:ext>
            </a:extLst>
          </p:cNvPr>
          <p:cNvSpPr/>
          <p:nvPr/>
        </p:nvSpPr>
        <p:spPr>
          <a:xfrm>
            <a:off x="6528888" y="4119561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favorite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2622B0-564F-43D3-B7BD-F05EF7FFC1D5}"/>
              </a:ext>
            </a:extLst>
          </p:cNvPr>
          <p:cNvSpPr/>
          <p:nvPr/>
        </p:nvSpPr>
        <p:spPr>
          <a:xfrm>
            <a:off x="7785937" y="4119560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EAAB59-4CC3-4184-BF09-AE63E5D8071B}"/>
              </a:ext>
            </a:extLst>
          </p:cNvPr>
          <p:cNvSpPr/>
          <p:nvPr/>
        </p:nvSpPr>
        <p:spPr>
          <a:xfrm>
            <a:off x="4014790" y="411956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farm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B9F568-63E4-438A-BD62-9B2EEC0F14DA}"/>
              </a:ext>
            </a:extLst>
          </p:cNvPr>
          <p:cNvSpPr/>
          <p:nvPr/>
        </p:nvSpPr>
        <p:spPr>
          <a:xfrm>
            <a:off x="227428" y="4119558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78D39E-2ED7-4D4B-AADA-9E7687734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32" y="401268"/>
            <a:ext cx="1663069" cy="11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0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79F98D-2533-4955-9632-ED0835A4E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88" y="672731"/>
            <a:ext cx="1663069" cy="11977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4DC12C-6B11-417A-8981-199A4D7ACB62}"/>
              </a:ext>
            </a:extLst>
          </p:cNvPr>
          <p:cNvSpPr/>
          <p:nvPr/>
        </p:nvSpPr>
        <p:spPr>
          <a:xfrm>
            <a:off x="2750534" y="4400547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growing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49E28B-02AC-4839-BD8C-9D5FBFE30663}"/>
              </a:ext>
            </a:extLst>
          </p:cNvPr>
          <p:cNvSpPr/>
          <p:nvPr/>
        </p:nvSpPr>
        <p:spPr>
          <a:xfrm>
            <a:off x="1489882" y="440054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crops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9B52D3-309F-49E5-83F5-FC7F90A42F4E}"/>
              </a:ext>
            </a:extLst>
          </p:cNvPr>
          <p:cNvSpPr/>
          <p:nvPr/>
        </p:nvSpPr>
        <p:spPr>
          <a:xfrm>
            <a:off x="5271839" y="440054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913717-0196-4742-89C5-32C831323AD5}"/>
              </a:ext>
            </a:extLst>
          </p:cNvPr>
          <p:cNvSpPr/>
          <p:nvPr/>
        </p:nvSpPr>
        <p:spPr>
          <a:xfrm>
            <a:off x="6528888" y="440054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girl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294509-E519-46AE-B9AC-846F2D20EDF7}"/>
              </a:ext>
            </a:extLst>
          </p:cNvPr>
          <p:cNvSpPr/>
          <p:nvPr/>
        </p:nvSpPr>
        <p:spPr>
          <a:xfrm>
            <a:off x="7785937" y="4400548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sees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3F07C0-7A76-4598-9E0B-2F42E40BE587}"/>
              </a:ext>
            </a:extLst>
          </p:cNvPr>
          <p:cNvSpPr/>
          <p:nvPr/>
        </p:nvSpPr>
        <p:spPr>
          <a:xfrm>
            <a:off x="4014790" y="4400550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B5F9E9-F144-4D95-895E-4AEA15834FE5}"/>
              </a:ext>
            </a:extLst>
          </p:cNvPr>
          <p:cNvSpPr/>
          <p:nvPr/>
        </p:nvSpPr>
        <p:spPr>
          <a:xfrm>
            <a:off x="227428" y="440054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267419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92F63C-19D0-45BD-AA09-66201AAE7479}"/>
              </a:ext>
            </a:extLst>
          </p:cNvPr>
          <p:cNvSpPr/>
          <p:nvPr/>
        </p:nvSpPr>
        <p:spPr>
          <a:xfrm>
            <a:off x="3844379" y="4133847"/>
            <a:ext cx="1455242" cy="909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E51465-61A4-436C-B165-D890B15E99AA}"/>
              </a:ext>
            </a:extLst>
          </p:cNvPr>
          <p:cNvSpPr/>
          <p:nvPr/>
        </p:nvSpPr>
        <p:spPr>
          <a:xfrm>
            <a:off x="2098939" y="4133847"/>
            <a:ext cx="1455242" cy="909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B0BC19-A96F-4351-990B-8AC94FD80ABC}"/>
              </a:ext>
            </a:extLst>
          </p:cNvPr>
          <p:cNvSpPr/>
          <p:nvPr/>
        </p:nvSpPr>
        <p:spPr>
          <a:xfrm>
            <a:off x="7250608" y="4133847"/>
            <a:ext cx="1455242" cy="909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78850D-5CAB-4F22-BFE2-B1A489B3EE72}"/>
              </a:ext>
            </a:extLst>
          </p:cNvPr>
          <p:cNvSpPr/>
          <p:nvPr/>
        </p:nvSpPr>
        <p:spPr>
          <a:xfrm>
            <a:off x="5534557" y="4133847"/>
            <a:ext cx="1455242" cy="909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vegetables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613849-B4B9-4305-B992-CF4A08685779}"/>
              </a:ext>
            </a:extLst>
          </p:cNvPr>
          <p:cNvSpPr/>
          <p:nvPr/>
        </p:nvSpPr>
        <p:spPr>
          <a:xfrm>
            <a:off x="353499" y="4133847"/>
            <a:ext cx="1455242" cy="909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sprouting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9B180D-878A-4E46-873D-6AC0F6961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88" y="672731"/>
            <a:ext cx="1663069" cy="11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5262F-324B-4B7B-AD1E-C4E79CD9E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26" y="1020393"/>
            <a:ext cx="1663069" cy="11977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FCB8C5-23EA-4D88-B5D2-25C7D942D1C2}"/>
              </a:ext>
            </a:extLst>
          </p:cNvPr>
          <p:cNvSpPr/>
          <p:nvPr/>
        </p:nvSpPr>
        <p:spPr>
          <a:xfrm>
            <a:off x="2750534" y="411955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farm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F1E91-E60A-463F-85E2-3048A121A541}"/>
              </a:ext>
            </a:extLst>
          </p:cNvPr>
          <p:cNvSpPr/>
          <p:nvPr/>
        </p:nvSpPr>
        <p:spPr>
          <a:xfrm>
            <a:off x="1489882" y="4119558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5C84A-A1F3-4018-AB0A-891DCDEAFBC0}"/>
              </a:ext>
            </a:extLst>
          </p:cNvPr>
          <p:cNvSpPr/>
          <p:nvPr/>
        </p:nvSpPr>
        <p:spPr>
          <a:xfrm>
            <a:off x="5271839" y="4119561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B07177-4556-4E1A-86C7-ACAC2EA213A2}"/>
              </a:ext>
            </a:extLst>
          </p:cNvPr>
          <p:cNvSpPr/>
          <p:nvPr/>
        </p:nvSpPr>
        <p:spPr>
          <a:xfrm>
            <a:off x="6528888" y="4119561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girl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19410-EB87-4E9E-ADEB-A726D00A53BA}"/>
              </a:ext>
            </a:extLst>
          </p:cNvPr>
          <p:cNvSpPr/>
          <p:nvPr/>
        </p:nvSpPr>
        <p:spPr>
          <a:xfrm>
            <a:off x="7785937" y="4119560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helps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C228E2-9689-4B0A-AD97-AB55C51D8D34}"/>
              </a:ext>
            </a:extLst>
          </p:cNvPr>
          <p:cNvSpPr/>
          <p:nvPr/>
        </p:nvSpPr>
        <p:spPr>
          <a:xfrm>
            <a:off x="4014790" y="411956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68847F-803D-49E4-A1EA-FF1C680B70C5}"/>
              </a:ext>
            </a:extLst>
          </p:cNvPr>
          <p:cNvSpPr/>
          <p:nvPr/>
        </p:nvSpPr>
        <p:spPr>
          <a:xfrm>
            <a:off x="227428" y="4119558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28455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3B0AFC-5F00-4FFE-9C22-DEE74C405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31" y="921597"/>
            <a:ext cx="1663069" cy="11977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E36BB3-33FB-4EB8-9EB6-223D4E225B2A}"/>
              </a:ext>
            </a:extLst>
          </p:cNvPr>
          <p:cNvSpPr/>
          <p:nvPr/>
        </p:nvSpPr>
        <p:spPr>
          <a:xfrm>
            <a:off x="3834854" y="4324347"/>
            <a:ext cx="1455242" cy="909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FAD5B3-FFCE-4F83-A835-73BD78573291}"/>
              </a:ext>
            </a:extLst>
          </p:cNvPr>
          <p:cNvSpPr/>
          <p:nvPr/>
        </p:nvSpPr>
        <p:spPr>
          <a:xfrm>
            <a:off x="2089414" y="4324347"/>
            <a:ext cx="1455242" cy="909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EFEE69-0ADE-40DD-9F62-19488834BDD8}"/>
              </a:ext>
            </a:extLst>
          </p:cNvPr>
          <p:cNvSpPr/>
          <p:nvPr/>
        </p:nvSpPr>
        <p:spPr>
          <a:xfrm>
            <a:off x="7241083" y="4324347"/>
            <a:ext cx="1455242" cy="909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1712AB-19AF-4868-B6EB-DCB37330B6FC}"/>
              </a:ext>
            </a:extLst>
          </p:cNvPr>
          <p:cNvSpPr/>
          <p:nvPr/>
        </p:nvSpPr>
        <p:spPr>
          <a:xfrm>
            <a:off x="5525032" y="4324347"/>
            <a:ext cx="1455242" cy="909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cows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A4E16E-9239-40CD-9B5D-D4B75CA944DF}"/>
              </a:ext>
            </a:extLst>
          </p:cNvPr>
          <p:cNvSpPr/>
          <p:nvPr/>
        </p:nvSpPr>
        <p:spPr>
          <a:xfrm>
            <a:off x="343974" y="4324347"/>
            <a:ext cx="1455242" cy="909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grazing</a:t>
            </a:r>
          </a:p>
        </p:txBody>
      </p:sp>
    </p:spTree>
    <p:extLst>
      <p:ext uri="{BB962C8B-B14F-4D97-AF65-F5344CB8AC3E}">
        <p14:creationId xmlns:p14="http://schemas.microsoft.com/office/powerpoint/2010/main" val="225356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64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5</cp:revision>
  <dcterms:created xsi:type="dcterms:W3CDTF">2020-09-28T18:17:03Z</dcterms:created>
  <dcterms:modified xsi:type="dcterms:W3CDTF">2020-09-28T19:03:01Z</dcterms:modified>
</cp:coreProperties>
</file>