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318" r:id="rId4"/>
    <p:sldId id="319" r:id="rId5"/>
    <p:sldId id="347" r:id="rId6"/>
    <p:sldId id="316" r:id="rId7"/>
    <p:sldId id="317" r:id="rId8"/>
    <p:sldId id="351" r:id="rId9"/>
    <p:sldId id="352" r:id="rId10"/>
    <p:sldId id="353" r:id="rId11"/>
    <p:sldId id="263" r:id="rId12"/>
    <p:sldId id="314" r:id="rId13"/>
    <p:sldId id="315" r:id="rId14"/>
    <p:sldId id="348" r:id="rId15"/>
    <p:sldId id="349" r:id="rId16"/>
    <p:sldId id="350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54" r:id="rId27"/>
    <p:sldId id="355" r:id="rId28"/>
    <p:sldId id="356" r:id="rId29"/>
    <p:sldId id="274" r:id="rId30"/>
    <p:sldId id="336" r:id="rId31"/>
    <p:sldId id="337" r:id="rId32"/>
    <p:sldId id="357" r:id="rId33"/>
    <p:sldId id="358" r:id="rId34"/>
    <p:sldId id="359" r:id="rId35"/>
    <p:sldId id="257" r:id="rId36"/>
    <p:sldId id="334" r:id="rId37"/>
    <p:sldId id="335" r:id="rId38"/>
    <p:sldId id="275" r:id="rId39"/>
    <p:sldId id="332" r:id="rId40"/>
    <p:sldId id="333" r:id="rId41"/>
    <p:sldId id="273" r:id="rId42"/>
    <p:sldId id="330" r:id="rId43"/>
    <p:sldId id="331" r:id="rId44"/>
    <p:sldId id="360" r:id="rId45"/>
    <p:sldId id="361" r:id="rId46"/>
    <p:sldId id="362" r:id="rId47"/>
    <p:sldId id="260" r:id="rId48"/>
    <p:sldId id="328" r:id="rId49"/>
    <p:sldId id="329" r:id="rId50"/>
    <p:sldId id="363" r:id="rId51"/>
    <p:sldId id="364" r:id="rId52"/>
    <p:sldId id="365" r:id="rId53"/>
    <p:sldId id="261" r:id="rId54"/>
    <p:sldId id="326" r:id="rId55"/>
    <p:sldId id="327" r:id="rId56"/>
    <p:sldId id="281" r:id="rId57"/>
    <p:sldId id="324" r:id="rId58"/>
    <p:sldId id="325" r:id="rId59"/>
    <p:sldId id="279" r:id="rId60"/>
    <p:sldId id="322" r:id="rId61"/>
    <p:sldId id="323" r:id="rId62"/>
    <p:sldId id="280" r:id="rId63"/>
    <p:sldId id="320" r:id="rId64"/>
    <p:sldId id="321" r:id="rId65"/>
    <p:sldId id="276" r:id="rId66"/>
    <p:sldId id="294" r:id="rId67"/>
    <p:sldId id="295" r:id="rId68"/>
    <p:sldId id="277" r:id="rId69"/>
    <p:sldId id="292" r:id="rId70"/>
    <p:sldId id="293" r:id="rId71"/>
    <p:sldId id="278" r:id="rId72"/>
    <p:sldId id="290" r:id="rId73"/>
    <p:sldId id="291" r:id="rId74"/>
    <p:sldId id="366" r:id="rId75"/>
    <p:sldId id="367" r:id="rId76"/>
    <p:sldId id="368" r:id="rId77"/>
    <p:sldId id="369" r:id="rId78"/>
    <p:sldId id="370" r:id="rId79"/>
    <p:sldId id="371" r:id="rId80"/>
    <p:sldId id="372" r:id="rId81"/>
    <p:sldId id="373" r:id="rId82"/>
    <p:sldId id="374" r:id="rId83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C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8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92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454-968C-413A-AF74-859FB636EAA3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9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454-968C-413A-AF74-859FB636EAA3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454-968C-413A-AF74-859FB636EAA3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454-968C-413A-AF74-859FB636EAA3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5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454-968C-413A-AF74-859FB636EAA3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7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454-968C-413A-AF74-859FB636EAA3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5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454-968C-413A-AF74-859FB636EAA3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3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454-968C-413A-AF74-859FB636EAA3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4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454-968C-413A-AF74-859FB636EAA3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2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454-968C-413A-AF74-859FB636EAA3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3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454-968C-413A-AF74-859FB636EAA3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0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00454-968C-413A-AF74-859FB636EAA3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9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7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7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7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7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7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7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7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7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7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7.xml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7.xml"/><Relationship Id="rId4" Type="http://schemas.openxmlformats.org/officeDocument/2006/relationships/slide" Target="slide5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7.xml"/><Relationship Id="rId4" Type="http://schemas.openxmlformats.org/officeDocument/2006/relationships/slide" Target="slide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7.xml"/><Relationship Id="rId4" Type="http://schemas.openxmlformats.org/officeDocument/2006/relationships/slide" Target="slide6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slide" Target="slide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slide" Target="slide7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slide" Target="slide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slide" Target="slide7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slide" Target="slide7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7.xml"/><Relationship Id="rId4" Type="http://schemas.openxmlformats.org/officeDocument/2006/relationships/slide" Target="slide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slide" Target="slide8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3FC805-E50A-448E-A0A4-2211E1E339FE}"/>
              </a:ext>
            </a:extLst>
          </p:cNvPr>
          <p:cNvSpPr txBox="1"/>
          <p:nvPr/>
        </p:nvSpPr>
        <p:spPr>
          <a:xfrm>
            <a:off x="2219231" y="1808770"/>
            <a:ext cx="5837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Number Sense Review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44EAE-D644-4001-B5E6-0E495F4F31A8}"/>
              </a:ext>
            </a:extLst>
          </p:cNvPr>
          <p:cNvSpPr txBox="1"/>
          <p:nvPr/>
        </p:nvSpPr>
        <p:spPr>
          <a:xfrm>
            <a:off x="4407265" y="5703100"/>
            <a:ext cx="1461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created by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09D32-D0FD-416C-B60B-859164A6F179}"/>
              </a:ext>
            </a:extLst>
          </p:cNvPr>
          <p:cNvSpPr txBox="1"/>
          <p:nvPr/>
        </p:nvSpPr>
        <p:spPr>
          <a:xfrm>
            <a:off x="3113482" y="6103210"/>
            <a:ext cx="404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KG Be Still And Know" panose="02000503000000020004" pitchFamily="2" charset="0"/>
              </a:rPr>
              <a:t>The Curriculum Corner</a:t>
            </a: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CBA18D4B-07E4-4E96-9031-3EA1BF9E3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58" y="2570021"/>
            <a:ext cx="2406266" cy="30379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73B780-696E-44E1-BD98-E2E1175EEB60}"/>
              </a:ext>
            </a:extLst>
          </p:cNvPr>
          <p:cNvSpPr txBox="1"/>
          <p:nvPr/>
        </p:nvSpPr>
        <p:spPr>
          <a:xfrm>
            <a:off x="3229137" y="1207188"/>
            <a:ext cx="3520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KG Behind These Hazel Eyes" panose="02000506000000020004" pitchFamily="2" charset="0"/>
              </a:rPr>
              <a:t>Kindergarten</a:t>
            </a:r>
          </a:p>
        </p:txBody>
      </p:sp>
    </p:spTree>
    <p:extLst>
      <p:ext uri="{BB962C8B-B14F-4D97-AF65-F5344CB8AC3E}">
        <p14:creationId xmlns:p14="http://schemas.microsoft.com/office/powerpoint/2010/main" val="1302102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581605" y="2138935"/>
            <a:ext cx="50642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Great work!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60893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E22762-D6ED-432E-BA65-A1EE9906B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94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9AB7ADB-EC65-4705-8973-13AF80CFE97C}"/>
              </a:ext>
            </a:extLst>
          </p:cNvPr>
          <p:cNvSpPr txBox="1"/>
          <p:nvPr/>
        </p:nvSpPr>
        <p:spPr>
          <a:xfrm>
            <a:off x="3464925" y="1117140"/>
            <a:ext cx="3447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How many apples?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92CFF558-84B6-482B-A758-CD4E1698ED34}"/>
              </a:ext>
            </a:extLst>
          </p:cNvPr>
          <p:cNvSpPr txBox="1"/>
          <p:nvPr/>
        </p:nvSpPr>
        <p:spPr>
          <a:xfrm>
            <a:off x="4638464" y="3330875"/>
            <a:ext cx="72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2AE4BB47-553E-409A-8991-83AEB42D4BB0}"/>
              </a:ext>
            </a:extLst>
          </p:cNvPr>
          <p:cNvSpPr txBox="1"/>
          <p:nvPr/>
        </p:nvSpPr>
        <p:spPr>
          <a:xfrm>
            <a:off x="4638464" y="4647051"/>
            <a:ext cx="914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3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DC4858AB-A72C-443A-812A-73726F3FF1F2}"/>
              </a:ext>
            </a:extLst>
          </p:cNvPr>
          <p:cNvSpPr txBox="1"/>
          <p:nvPr/>
        </p:nvSpPr>
        <p:spPr>
          <a:xfrm>
            <a:off x="4638464" y="5940650"/>
            <a:ext cx="89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2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B9D1E28C-7A8B-4F98-8483-95DFE2DA7E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576" y="1715566"/>
            <a:ext cx="1025583" cy="129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21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613DF6-2407-43F5-A756-8E3919950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97" y="3189267"/>
            <a:ext cx="1896478" cy="18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92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848088" y="2138935"/>
            <a:ext cx="42718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Keep it up!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88ED71-B997-476E-9034-7C1EC91E9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1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9AB7ADB-EC65-4705-8973-13AF80CFE97C}"/>
              </a:ext>
            </a:extLst>
          </p:cNvPr>
          <p:cNvSpPr txBox="1"/>
          <p:nvPr/>
        </p:nvSpPr>
        <p:spPr>
          <a:xfrm>
            <a:off x="3464925" y="1117140"/>
            <a:ext cx="3447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How many apples?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92CFF558-84B6-482B-A758-CD4E1698ED34}"/>
              </a:ext>
            </a:extLst>
          </p:cNvPr>
          <p:cNvSpPr txBox="1"/>
          <p:nvPr/>
        </p:nvSpPr>
        <p:spPr>
          <a:xfrm>
            <a:off x="4638464" y="3330875"/>
            <a:ext cx="914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8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AE4BB47-553E-409A-8991-83AEB42D4BB0}"/>
              </a:ext>
            </a:extLst>
          </p:cNvPr>
          <p:cNvSpPr txBox="1"/>
          <p:nvPr/>
        </p:nvSpPr>
        <p:spPr>
          <a:xfrm>
            <a:off x="4638464" y="4647051"/>
            <a:ext cx="914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6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DC4858AB-A72C-443A-812A-73726F3FF1F2}"/>
              </a:ext>
            </a:extLst>
          </p:cNvPr>
          <p:cNvSpPr txBox="1"/>
          <p:nvPr/>
        </p:nvSpPr>
        <p:spPr>
          <a:xfrm>
            <a:off x="4638464" y="5940650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7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B9D1E28C-7A8B-4F98-8483-95DFE2DA7E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099" y="1773042"/>
            <a:ext cx="946631" cy="1195121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110BCFE9-843E-4FCE-A4FD-94089C3093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51" y="1799094"/>
            <a:ext cx="946631" cy="1195121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6EC4D956-BCA1-4CEB-BAAB-3464B06FED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882" y="1773042"/>
            <a:ext cx="946631" cy="1195121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433193AD-04B3-4B1A-A6B3-1FD2C3698A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034" y="1799094"/>
            <a:ext cx="946631" cy="1195121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76075F55-7C80-4F0C-878F-2E77F50123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16" y="1746990"/>
            <a:ext cx="946631" cy="1195121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  <a:extLst>
              <a:ext uri="{FF2B5EF4-FFF2-40B4-BE49-F238E27FC236}">
                <a16:creationId xmlns:a16="http://schemas.microsoft.com/office/drawing/2014/main" id="{B6F694F5-A887-4973-AA34-F57762548C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468" y="1773042"/>
            <a:ext cx="946631" cy="1195121"/>
          </a:xfrm>
          <a:prstGeom prst="rect">
            <a:avLst/>
          </a:prstGeom>
        </p:spPr>
      </p:pic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88EFCFB-B176-4EED-8049-C22B0EC66D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86" y="1799094"/>
            <a:ext cx="946631" cy="119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82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285734-5289-40A2-AF7F-09E71FE57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97" y="3189267"/>
            <a:ext cx="1896478" cy="18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21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3569157" y="2128485"/>
            <a:ext cx="2753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KG Behind These Hazel Eyes" panose="02000506000000020004" pitchFamily="2" charset="0"/>
              </a:rPr>
              <a:t>Wow!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6DB5C1-3B32-440A-9BAF-A09B4DC31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60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4131624" y="3239869"/>
            <a:ext cx="923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9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4131624" y="4556045"/>
            <a:ext cx="907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8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4131624" y="5849644"/>
            <a:ext cx="978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6D9D0B-D4F1-4B1D-A57C-05C5258A1C4D}"/>
              </a:ext>
            </a:extLst>
          </p:cNvPr>
          <p:cNvSpPr txBox="1"/>
          <p:nvPr/>
        </p:nvSpPr>
        <p:spPr>
          <a:xfrm>
            <a:off x="3464925" y="1117140"/>
            <a:ext cx="3447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How many apples?</a:t>
            </a:r>
          </a:p>
        </p:txBody>
      </p:sp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D73CF7E2-B9B0-4534-A874-18B6C04ED8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099" y="1773042"/>
            <a:ext cx="946631" cy="1195121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C6CC8AFA-72B3-4D9C-9439-0358666899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51" y="1799094"/>
            <a:ext cx="946631" cy="1195121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A2498952-6426-42E5-9574-A4C8592F6A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882" y="1773042"/>
            <a:ext cx="946631" cy="1195121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E8ED5AF1-36F3-4A8B-B374-D7FCAA3F1D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034" y="1799094"/>
            <a:ext cx="946631" cy="1195121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03AA8340-DEA4-43A4-8366-8BDB4BBC97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16" y="1746990"/>
            <a:ext cx="946631" cy="1195121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C410B350-A524-4D55-8B5A-37EFDA8417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468" y="1773042"/>
            <a:ext cx="946631" cy="1195121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7418AE3F-B079-4A29-9311-0B70466ED7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86" y="1799094"/>
            <a:ext cx="946631" cy="1195121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F5ED761C-1745-4976-B55D-148298242D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40" y="1799093"/>
            <a:ext cx="946631" cy="1195121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  <a:extLst>
              <a:ext uri="{FF2B5EF4-FFF2-40B4-BE49-F238E27FC236}">
                <a16:creationId xmlns:a16="http://schemas.microsoft.com/office/drawing/2014/main" id="{1140A694-F7F4-4117-B4F5-0D3E762BB2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338" y="1799093"/>
            <a:ext cx="946631" cy="119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08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9593F6-7EA8-4208-8BEC-6F097CE21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97" y="3189267"/>
            <a:ext cx="1896478" cy="18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48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581605" y="2138935"/>
            <a:ext cx="49677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Really good!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143F56-D27E-4B78-A2EA-265E62E93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3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3464925" y="1132815"/>
            <a:ext cx="3447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How many apples?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4619228" y="3348755"/>
            <a:ext cx="878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5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4638464" y="4662726"/>
            <a:ext cx="89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4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4638464" y="5956325"/>
            <a:ext cx="899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3</a:t>
            </a:r>
          </a:p>
        </p:txBody>
      </p:sp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F9F04DA1-152B-4507-9BD8-0154CD8EA0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422" y="1803480"/>
            <a:ext cx="946631" cy="1195121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B27E7C58-DBFA-46EA-AECF-75A55298CB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74" y="1829532"/>
            <a:ext cx="946631" cy="1195121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FA0D82A0-816C-4E87-B8AD-48D2D2B18E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803" y="1803480"/>
            <a:ext cx="946631" cy="119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30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95E38487-14A3-4204-99DA-652899AD2AB2}"/>
              </a:ext>
            </a:extLst>
          </p:cNvPr>
          <p:cNvSpPr txBox="1"/>
          <p:nvPr/>
        </p:nvSpPr>
        <p:spPr>
          <a:xfrm>
            <a:off x="4131624" y="3239869"/>
            <a:ext cx="914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3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3DA1FD97-2A83-4AC6-A2FC-26A089D4EE55}"/>
              </a:ext>
            </a:extLst>
          </p:cNvPr>
          <p:cNvSpPr txBox="1"/>
          <p:nvPr/>
        </p:nvSpPr>
        <p:spPr>
          <a:xfrm>
            <a:off x="4131624" y="4556045"/>
            <a:ext cx="878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5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049A4E37-6FFE-4C73-995A-2EF7AB87F1BC}"/>
              </a:ext>
            </a:extLst>
          </p:cNvPr>
          <p:cNvSpPr txBox="1"/>
          <p:nvPr/>
        </p:nvSpPr>
        <p:spPr>
          <a:xfrm>
            <a:off x="4131624" y="5849644"/>
            <a:ext cx="88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4F3FEF-755F-4EB7-AAF8-2A8326D9FFC0}"/>
              </a:ext>
            </a:extLst>
          </p:cNvPr>
          <p:cNvSpPr txBox="1"/>
          <p:nvPr/>
        </p:nvSpPr>
        <p:spPr>
          <a:xfrm>
            <a:off x="3464925" y="1117140"/>
            <a:ext cx="3447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How many apples?</a:t>
            </a:r>
          </a:p>
        </p:txBody>
      </p:sp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1A84115F-D87A-4EAF-BF79-C7D087400B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587" y="1708088"/>
            <a:ext cx="946631" cy="1195121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005D05F1-2E44-4547-85A2-B56C4D1598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39" y="1734140"/>
            <a:ext cx="946631" cy="1195121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499A0B71-E52D-4FF8-A070-5DB34DB1ED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70" y="1708088"/>
            <a:ext cx="946631" cy="1195121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320FBCEF-69CD-410F-B8C3-C158609993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956" y="1708088"/>
            <a:ext cx="946631" cy="119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4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A1B36-D4E5-4686-9A16-4FE443F34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97" y="3189267"/>
            <a:ext cx="1896478" cy="18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3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3856540" y="2133710"/>
            <a:ext cx="20962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KG Behind These Hazel Eyes" panose="02000506000000020004" pitchFamily="2" charset="0"/>
              </a:rPr>
              <a:t>Yes!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60893" y="5084692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8ABA5-B8C9-4010-8AE6-D4C7CFC3B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77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1CE87AF8-E694-4603-91FD-4731F7D00DED}"/>
              </a:ext>
            </a:extLst>
          </p:cNvPr>
          <p:cNvSpPr txBox="1"/>
          <p:nvPr/>
        </p:nvSpPr>
        <p:spPr>
          <a:xfrm>
            <a:off x="4243921" y="3239869"/>
            <a:ext cx="865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7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D62857A7-A68E-4776-9E28-22A39EDAD7D6}"/>
              </a:ext>
            </a:extLst>
          </p:cNvPr>
          <p:cNvSpPr txBox="1"/>
          <p:nvPr/>
        </p:nvSpPr>
        <p:spPr>
          <a:xfrm>
            <a:off x="4243921" y="4556045"/>
            <a:ext cx="878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5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56AB7CDF-2D1E-424C-92A9-53E9FB1BBCE1}"/>
              </a:ext>
            </a:extLst>
          </p:cNvPr>
          <p:cNvSpPr txBox="1"/>
          <p:nvPr/>
        </p:nvSpPr>
        <p:spPr>
          <a:xfrm>
            <a:off x="4243921" y="5849644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DCA02B-3413-4545-9965-39A30A5E1178}"/>
              </a:ext>
            </a:extLst>
          </p:cNvPr>
          <p:cNvSpPr txBox="1"/>
          <p:nvPr/>
        </p:nvSpPr>
        <p:spPr>
          <a:xfrm>
            <a:off x="3464925" y="1117140"/>
            <a:ext cx="3447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How many apples?</a:t>
            </a:r>
          </a:p>
        </p:txBody>
      </p:sp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BB9F1F87-BB21-490F-9BF9-B257F01C5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65" y="1708088"/>
            <a:ext cx="946631" cy="1195121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8974CB11-EC73-42CC-9BAC-BDA5A8F325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517" y="1734140"/>
            <a:ext cx="946631" cy="1195121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81101CD7-DBB8-4AD0-8865-3CE442BCA2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48" y="1708088"/>
            <a:ext cx="946631" cy="1195121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  <a:extLst>
              <a:ext uri="{FF2B5EF4-FFF2-40B4-BE49-F238E27FC236}">
                <a16:creationId xmlns:a16="http://schemas.microsoft.com/office/drawing/2014/main" id="{08402658-01E0-4D50-89B0-411F19B112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00" y="1734140"/>
            <a:ext cx="946631" cy="1195121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DDBAFC2F-3D90-458F-BD5B-56B6F706D8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34" y="1708088"/>
            <a:ext cx="946631" cy="1195121"/>
          </a:xfrm>
          <a:prstGeom prst="rect">
            <a:avLst/>
          </a:prstGeom>
        </p:spPr>
      </p:pic>
      <p:pic>
        <p:nvPicPr>
          <p:cNvPr id="19" name="Picture 18">
            <a:hlinkClick r:id="rId5" action="ppaction://hlinksldjump"/>
            <a:extLst>
              <a:ext uri="{FF2B5EF4-FFF2-40B4-BE49-F238E27FC236}">
                <a16:creationId xmlns:a16="http://schemas.microsoft.com/office/drawing/2014/main" id="{F2BE521B-00E5-4663-8CFC-B68BC6B394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452" y="1734140"/>
            <a:ext cx="946631" cy="119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6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2BEC93-D2A5-48BE-9A0C-A62505113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97" y="3189267"/>
            <a:ext cx="1896478" cy="18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08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848087" y="2138935"/>
            <a:ext cx="4275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Very nice!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1C7DD-0B7C-423E-980C-4E2DB902E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64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1CE87AF8-E694-4603-91FD-4731F7D00DED}"/>
              </a:ext>
            </a:extLst>
          </p:cNvPr>
          <p:cNvSpPr txBox="1"/>
          <p:nvPr/>
        </p:nvSpPr>
        <p:spPr>
          <a:xfrm>
            <a:off x="4572183" y="3161492"/>
            <a:ext cx="89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4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D62857A7-A68E-4776-9E28-22A39EDAD7D6}"/>
              </a:ext>
            </a:extLst>
          </p:cNvPr>
          <p:cNvSpPr txBox="1"/>
          <p:nvPr/>
        </p:nvSpPr>
        <p:spPr>
          <a:xfrm>
            <a:off x="4572183" y="4477668"/>
            <a:ext cx="914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3</a:t>
            </a:r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56AB7CDF-2D1E-424C-92A9-53E9FB1BBCE1}"/>
              </a:ext>
            </a:extLst>
          </p:cNvPr>
          <p:cNvSpPr txBox="1"/>
          <p:nvPr/>
        </p:nvSpPr>
        <p:spPr>
          <a:xfrm>
            <a:off x="4609556" y="5779876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BC7498-896E-4119-9349-AB218EE910C1}"/>
              </a:ext>
            </a:extLst>
          </p:cNvPr>
          <p:cNvSpPr txBox="1"/>
          <p:nvPr/>
        </p:nvSpPr>
        <p:spPr>
          <a:xfrm>
            <a:off x="3464925" y="1117140"/>
            <a:ext cx="3447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How many apples?</a:t>
            </a:r>
          </a:p>
        </p:txBody>
      </p:sp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106FBC68-C864-41F4-AE73-F1499C1C1A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45" y="1622355"/>
            <a:ext cx="946631" cy="1195121"/>
          </a:xfrm>
          <a:prstGeom prst="rect">
            <a:avLst/>
          </a:prstGeom>
        </p:spPr>
      </p:pic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6DFF41B4-78DE-4533-81F0-A2AC6BFA91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162" y="1596303"/>
            <a:ext cx="946631" cy="1195121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58352A79-4082-4AD0-931A-162ABE289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314" y="1622355"/>
            <a:ext cx="946631" cy="119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34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32F3C-8027-4ED5-A210-097D79D95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97" y="3189267"/>
            <a:ext cx="1896478" cy="18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92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3354703" y="2185961"/>
            <a:ext cx="33489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Terrific!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5452DA-0256-4441-8E3B-FACFC14F8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09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hlinkClick r:id="rId3" action="ppaction://hlinksldjump"/>
            <a:extLst>
              <a:ext uri="{FF2B5EF4-FFF2-40B4-BE49-F238E27FC236}">
                <a16:creationId xmlns:a16="http://schemas.microsoft.com/office/drawing/2014/main" id="{4E94F1FF-A893-4DD1-AC08-737FBA21A9CD}"/>
              </a:ext>
            </a:extLst>
          </p:cNvPr>
          <p:cNvSpPr txBox="1"/>
          <p:nvPr/>
        </p:nvSpPr>
        <p:spPr>
          <a:xfrm>
            <a:off x="4199251" y="3886200"/>
            <a:ext cx="253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7</a:t>
            </a:r>
          </a:p>
        </p:txBody>
      </p:sp>
      <p:sp>
        <p:nvSpPr>
          <p:cNvPr id="20" name="TextBox 19">
            <a:hlinkClick r:id="rId4" action="ppaction://hlinksldjump"/>
            <a:extLst>
              <a:ext uri="{FF2B5EF4-FFF2-40B4-BE49-F238E27FC236}">
                <a16:creationId xmlns:a16="http://schemas.microsoft.com/office/drawing/2014/main" id="{E339BEF1-55CE-4AD7-BDBD-4EBDF26398CB}"/>
              </a:ext>
            </a:extLst>
          </p:cNvPr>
          <p:cNvSpPr txBox="1"/>
          <p:nvPr/>
        </p:nvSpPr>
        <p:spPr>
          <a:xfrm>
            <a:off x="4214310" y="4702897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8</a:t>
            </a:r>
          </a:p>
        </p:txBody>
      </p:sp>
      <p:sp>
        <p:nvSpPr>
          <p:cNvPr id="21" name="TextBox 20">
            <a:hlinkClick r:id="rId3" action="ppaction://hlinksldjump"/>
            <a:extLst>
              <a:ext uri="{FF2B5EF4-FFF2-40B4-BE49-F238E27FC236}">
                <a16:creationId xmlns:a16="http://schemas.microsoft.com/office/drawing/2014/main" id="{C7EAECE2-A398-4813-9729-680D7C580B44}"/>
              </a:ext>
            </a:extLst>
          </p:cNvPr>
          <p:cNvSpPr txBox="1"/>
          <p:nvPr/>
        </p:nvSpPr>
        <p:spPr>
          <a:xfrm>
            <a:off x="4232598" y="5519594"/>
            <a:ext cx="704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57CC26-EA17-49D2-8855-2253B99E089C}"/>
              </a:ext>
            </a:extLst>
          </p:cNvPr>
          <p:cNvSpPr txBox="1"/>
          <p:nvPr/>
        </p:nvSpPr>
        <p:spPr>
          <a:xfrm>
            <a:off x="3464925" y="1117140"/>
            <a:ext cx="3447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How many apples?</a:t>
            </a:r>
          </a:p>
        </p:txBody>
      </p:sp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ACB4F411-C9B4-4310-9B62-3AF6B3604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35" y="1773042"/>
            <a:ext cx="946631" cy="1195121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FF72A5DB-F3EE-49E2-A8AB-2DD261F652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87" y="1799094"/>
            <a:ext cx="946631" cy="1195121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  <a:extLst>
              <a:ext uri="{FF2B5EF4-FFF2-40B4-BE49-F238E27FC236}">
                <a16:creationId xmlns:a16="http://schemas.microsoft.com/office/drawing/2014/main" id="{716DAB73-8C20-4676-B35C-559D12FAF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18" y="1773042"/>
            <a:ext cx="946631" cy="1195121"/>
          </a:xfrm>
          <a:prstGeom prst="rect">
            <a:avLst/>
          </a:prstGeom>
        </p:spPr>
      </p:pic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4E51A53A-D614-4BE1-AE82-D8EABA2E65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070" y="1799094"/>
            <a:ext cx="946631" cy="1195121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737E965C-8CB1-4C7E-8526-7339EE3118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52" y="1746990"/>
            <a:ext cx="946631" cy="1195121"/>
          </a:xfrm>
          <a:prstGeom prst="rect">
            <a:avLst/>
          </a:prstGeom>
        </p:spPr>
      </p:pic>
      <p:pic>
        <p:nvPicPr>
          <p:cNvPr id="22" name="Picture 21">
            <a:hlinkClick r:id="rId5" action="ppaction://hlinksldjump"/>
            <a:extLst>
              <a:ext uri="{FF2B5EF4-FFF2-40B4-BE49-F238E27FC236}">
                <a16:creationId xmlns:a16="http://schemas.microsoft.com/office/drawing/2014/main" id="{3B3D72D8-7C98-46C6-989D-E9220FC3EA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504" y="1773042"/>
            <a:ext cx="946631" cy="1195121"/>
          </a:xfrm>
          <a:prstGeom prst="rect">
            <a:avLst/>
          </a:prstGeom>
        </p:spPr>
      </p:pic>
      <p:pic>
        <p:nvPicPr>
          <p:cNvPr id="23" name="Picture 22">
            <a:hlinkClick r:id="rId5" action="ppaction://hlinksldjump"/>
            <a:extLst>
              <a:ext uri="{FF2B5EF4-FFF2-40B4-BE49-F238E27FC236}">
                <a16:creationId xmlns:a16="http://schemas.microsoft.com/office/drawing/2014/main" id="{EB05BCFD-AF99-4D2B-96EF-63931AED9A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222" y="1799094"/>
            <a:ext cx="946631" cy="1195121"/>
          </a:xfrm>
          <a:prstGeom prst="rect">
            <a:avLst/>
          </a:prstGeom>
        </p:spPr>
      </p:pic>
      <p:pic>
        <p:nvPicPr>
          <p:cNvPr id="25" name="Picture 24">
            <a:hlinkClick r:id="rId5" action="ppaction://hlinksldjump"/>
            <a:extLst>
              <a:ext uri="{FF2B5EF4-FFF2-40B4-BE49-F238E27FC236}">
                <a16:creationId xmlns:a16="http://schemas.microsoft.com/office/drawing/2014/main" id="{C49EFD3C-FA82-40CA-8CB7-8270BDCEAF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20" y="1773041"/>
            <a:ext cx="946631" cy="119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57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0E6302-1070-4BBE-98F8-A22DDB891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97" y="3189267"/>
            <a:ext cx="1896478" cy="18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75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45217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C30EF7-E202-4581-B801-7BB4FEFE0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97" y="3189267"/>
            <a:ext cx="1896478" cy="18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79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331816" y="2138935"/>
            <a:ext cx="56891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Good thinking!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748D2-8D5D-4967-8D4C-B744B7BF2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81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hlinkClick r:id="rId3" action="ppaction://hlinksldjump"/>
            <a:extLst>
              <a:ext uri="{FF2B5EF4-FFF2-40B4-BE49-F238E27FC236}">
                <a16:creationId xmlns:a16="http://schemas.microsoft.com/office/drawing/2014/main" id="{4E94F1FF-A893-4DD1-AC08-737FBA21A9CD}"/>
              </a:ext>
            </a:extLst>
          </p:cNvPr>
          <p:cNvSpPr txBox="1"/>
          <p:nvPr/>
        </p:nvSpPr>
        <p:spPr>
          <a:xfrm>
            <a:off x="4199251" y="3886200"/>
            <a:ext cx="253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9</a:t>
            </a:r>
          </a:p>
        </p:txBody>
      </p:sp>
      <p:sp>
        <p:nvSpPr>
          <p:cNvPr id="20" name="TextBox 19">
            <a:hlinkClick r:id="rId4" action="ppaction://hlinksldjump"/>
            <a:extLst>
              <a:ext uri="{FF2B5EF4-FFF2-40B4-BE49-F238E27FC236}">
                <a16:creationId xmlns:a16="http://schemas.microsoft.com/office/drawing/2014/main" id="{E339BEF1-55CE-4AD7-BDBD-4EBDF26398CB}"/>
              </a:ext>
            </a:extLst>
          </p:cNvPr>
          <p:cNvSpPr txBox="1"/>
          <p:nvPr/>
        </p:nvSpPr>
        <p:spPr>
          <a:xfrm>
            <a:off x="4214310" y="4702897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6</a:t>
            </a:r>
          </a:p>
        </p:txBody>
      </p:sp>
      <p:sp>
        <p:nvSpPr>
          <p:cNvPr id="21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id="{C7EAECE2-A398-4813-9729-680D7C580B44}"/>
              </a:ext>
            </a:extLst>
          </p:cNvPr>
          <p:cNvSpPr txBox="1"/>
          <p:nvPr/>
        </p:nvSpPr>
        <p:spPr>
          <a:xfrm>
            <a:off x="4232598" y="5519594"/>
            <a:ext cx="704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14927B-398C-42CF-8E46-4C5026626E0F}"/>
              </a:ext>
            </a:extLst>
          </p:cNvPr>
          <p:cNvSpPr txBox="1"/>
          <p:nvPr/>
        </p:nvSpPr>
        <p:spPr>
          <a:xfrm>
            <a:off x="3464925" y="1117140"/>
            <a:ext cx="3447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How many apples?</a:t>
            </a:r>
          </a:p>
        </p:txBody>
      </p:sp>
      <p:pic>
        <p:nvPicPr>
          <p:cNvPr id="23" name="Picture 22">
            <a:hlinkClick r:id="rId5" action="ppaction://hlinksldjump"/>
            <a:extLst>
              <a:ext uri="{FF2B5EF4-FFF2-40B4-BE49-F238E27FC236}">
                <a16:creationId xmlns:a16="http://schemas.microsoft.com/office/drawing/2014/main" id="{9EA56362-1601-47B6-8E70-F3180A03BD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885" y="1773042"/>
            <a:ext cx="946631" cy="1195121"/>
          </a:xfrm>
          <a:prstGeom prst="rect">
            <a:avLst/>
          </a:prstGeom>
        </p:spPr>
      </p:pic>
      <p:pic>
        <p:nvPicPr>
          <p:cNvPr id="25" name="Picture 24">
            <a:hlinkClick r:id="rId5" action="ppaction://hlinksldjump"/>
            <a:extLst>
              <a:ext uri="{FF2B5EF4-FFF2-40B4-BE49-F238E27FC236}">
                <a16:creationId xmlns:a16="http://schemas.microsoft.com/office/drawing/2014/main" id="{BCA25ED6-7E7E-4AD0-83AF-AB39DAE75D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037" y="1799094"/>
            <a:ext cx="946631" cy="1195121"/>
          </a:xfrm>
          <a:prstGeom prst="rect">
            <a:avLst/>
          </a:prstGeom>
        </p:spPr>
      </p:pic>
      <p:pic>
        <p:nvPicPr>
          <p:cNvPr id="26" name="Picture 25">
            <a:hlinkClick r:id="rId5" action="ppaction://hlinksldjump"/>
            <a:extLst>
              <a:ext uri="{FF2B5EF4-FFF2-40B4-BE49-F238E27FC236}">
                <a16:creationId xmlns:a16="http://schemas.microsoft.com/office/drawing/2014/main" id="{40BE6A90-B7B6-4F54-B9E4-2777B09D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668" y="1773042"/>
            <a:ext cx="946631" cy="1195121"/>
          </a:xfrm>
          <a:prstGeom prst="rect">
            <a:avLst/>
          </a:prstGeom>
        </p:spPr>
      </p:pic>
      <p:pic>
        <p:nvPicPr>
          <p:cNvPr id="27" name="Picture 26">
            <a:hlinkClick r:id="rId5" action="ppaction://hlinksldjump"/>
            <a:extLst>
              <a:ext uri="{FF2B5EF4-FFF2-40B4-BE49-F238E27FC236}">
                <a16:creationId xmlns:a16="http://schemas.microsoft.com/office/drawing/2014/main" id="{EEAA95EB-F3AF-4704-8432-3CC2E6E73F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20" y="1799094"/>
            <a:ext cx="946631" cy="1195121"/>
          </a:xfrm>
          <a:prstGeom prst="rect">
            <a:avLst/>
          </a:prstGeom>
        </p:spPr>
      </p:pic>
      <p:pic>
        <p:nvPicPr>
          <p:cNvPr id="28" name="Picture 27">
            <a:hlinkClick r:id="rId5" action="ppaction://hlinksldjump"/>
            <a:extLst>
              <a:ext uri="{FF2B5EF4-FFF2-40B4-BE49-F238E27FC236}">
                <a16:creationId xmlns:a16="http://schemas.microsoft.com/office/drawing/2014/main" id="{3EA225A7-AB2E-4944-AAAD-32A5A8D692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102" y="1746990"/>
            <a:ext cx="946631" cy="1195121"/>
          </a:xfrm>
          <a:prstGeom prst="rect">
            <a:avLst/>
          </a:prstGeom>
        </p:spPr>
      </p:pic>
      <p:pic>
        <p:nvPicPr>
          <p:cNvPr id="29" name="Picture 28">
            <a:hlinkClick r:id="rId5" action="ppaction://hlinksldjump"/>
            <a:extLst>
              <a:ext uri="{FF2B5EF4-FFF2-40B4-BE49-F238E27FC236}">
                <a16:creationId xmlns:a16="http://schemas.microsoft.com/office/drawing/2014/main" id="{EE4B0C21-9DF1-4B57-9916-7D21C82300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254" y="1773042"/>
            <a:ext cx="946631" cy="1195121"/>
          </a:xfrm>
          <a:prstGeom prst="rect">
            <a:avLst/>
          </a:prstGeom>
        </p:spPr>
      </p:pic>
      <p:pic>
        <p:nvPicPr>
          <p:cNvPr id="30" name="Picture 29">
            <a:hlinkClick r:id="rId5" action="ppaction://hlinksldjump"/>
            <a:extLst>
              <a:ext uri="{FF2B5EF4-FFF2-40B4-BE49-F238E27FC236}">
                <a16:creationId xmlns:a16="http://schemas.microsoft.com/office/drawing/2014/main" id="{C10D7B1A-8014-4FFB-A866-5020043A29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972" y="1799094"/>
            <a:ext cx="946631" cy="1195121"/>
          </a:xfrm>
          <a:prstGeom prst="rect">
            <a:avLst/>
          </a:prstGeom>
        </p:spPr>
      </p:pic>
      <p:pic>
        <p:nvPicPr>
          <p:cNvPr id="31" name="Picture 30">
            <a:hlinkClick r:id="rId5" action="ppaction://hlinksldjump"/>
            <a:extLst>
              <a:ext uri="{FF2B5EF4-FFF2-40B4-BE49-F238E27FC236}">
                <a16:creationId xmlns:a16="http://schemas.microsoft.com/office/drawing/2014/main" id="{D13B398F-BC47-4CF0-BD8C-3E8D61F28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950" y="1799093"/>
            <a:ext cx="946631" cy="119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491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D6D07-0C66-4CFE-99AF-CADBC9F54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97" y="3189267"/>
            <a:ext cx="1896478" cy="18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0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242058" y="2201637"/>
            <a:ext cx="55742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Super duper!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F1233-D4D3-4DD3-81C0-DE1F16872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6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hlinkClick r:id="rId3" action="ppaction://hlinksldjump"/>
            <a:extLst>
              <a:ext uri="{FF2B5EF4-FFF2-40B4-BE49-F238E27FC236}">
                <a16:creationId xmlns:a16="http://schemas.microsoft.com/office/drawing/2014/main" id="{4E94F1FF-A893-4DD1-AC08-737FBA21A9CD}"/>
              </a:ext>
            </a:extLst>
          </p:cNvPr>
          <p:cNvSpPr txBox="1"/>
          <p:nvPr/>
        </p:nvSpPr>
        <p:spPr>
          <a:xfrm>
            <a:off x="4635828" y="3886200"/>
            <a:ext cx="253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3</a:t>
            </a:r>
          </a:p>
        </p:txBody>
      </p:sp>
      <p:sp>
        <p:nvSpPr>
          <p:cNvPr id="20" name="TextBox 19">
            <a:hlinkClick r:id="rId4" action="ppaction://hlinksldjump"/>
            <a:extLst>
              <a:ext uri="{FF2B5EF4-FFF2-40B4-BE49-F238E27FC236}">
                <a16:creationId xmlns:a16="http://schemas.microsoft.com/office/drawing/2014/main" id="{E339BEF1-55CE-4AD7-BDBD-4EBDF26398CB}"/>
              </a:ext>
            </a:extLst>
          </p:cNvPr>
          <p:cNvSpPr txBox="1"/>
          <p:nvPr/>
        </p:nvSpPr>
        <p:spPr>
          <a:xfrm>
            <a:off x="4617540" y="473291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4</a:t>
            </a:r>
          </a:p>
        </p:txBody>
      </p:sp>
      <p:sp>
        <p:nvSpPr>
          <p:cNvPr id="21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id="{C7EAECE2-A398-4813-9729-680D7C580B44}"/>
              </a:ext>
            </a:extLst>
          </p:cNvPr>
          <p:cNvSpPr txBox="1"/>
          <p:nvPr/>
        </p:nvSpPr>
        <p:spPr>
          <a:xfrm>
            <a:off x="4635828" y="5549608"/>
            <a:ext cx="704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602155-1ECD-4C05-BB6F-C7DF260DAB52}"/>
              </a:ext>
            </a:extLst>
          </p:cNvPr>
          <p:cNvSpPr txBox="1"/>
          <p:nvPr/>
        </p:nvSpPr>
        <p:spPr>
          <a:xfrm>
            <a:off x="3049581" y="1191092"/>
            <a:ext cx="4122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What number is next?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C29A97-984B-4A74-8835-948D67623F1B}"/>
              </a:ext>
            </a:extLst>
          </p:cNvPr>
          <p:cNvSpPr txBox="1"/>
          <p:nvPr/>
        </p:nvSpPr>
        <p:spPr>
          <a:xfrm>
            <a:off x="4113725" y="1884678"/>
            <a:ext cx="1830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1, 2, ___</a:t>
            </a:r>
          </a:p>
        </p:txBody>
      </p:sp>
    </p:spTree>
    <p:extLst>
      <p:ext uri="{BB962C8B-B14F-4D97-AF65-F5344CB8AC3E}">
        <p14:creationId xmlns:p14="http://schemas.microsoft.com/office/powerpoint/2010/main" val="27560725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F21981-831D-4C7E-9C45-221EEE09E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97" y="3189267"/>
            <a:ext cx="1896478" cy="18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603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3613395" y="2191187"/>
            <a:ext cx="28316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KG Behind These Hazel Eyes" panose="02000506000000020004" pitchFamily="2" charset="0"/>
              </a:rPr>
              <a:t>Good!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7B48D-0169-4451-BD57-B8E85E4044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035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hlinkClick r:id="rId3" action="ppaction://hlinksldjump"/>
            <a:extLst>
              <a:ext uri="{FF2B5EF4-FFF2-40B4-BE49-F238E27FC236}">
                <a16:creationId xmlns:a16="http://schemas.microsoft.com/office/drawing/2014/main" id="{4E94F1FF-A893-4DD1-AC08-737FBA21A9CD}"/>
              </a:ext>
            </a:extLst>
          </p:cNvPr>
          <p:cNvSpPr txBox="1"/>
          <p:nvPr/>
        </p:nvSpPr>
        <p:spPr>
          <a:xfrm>
            <a:off x="4585129" y="3982687"/>
            <a:ext cx="253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6</a:t>
            </a:r>
          </a:p>
        </p:txBody>
      </p:sp>
      <p:sp>
        <p:nvSpPr>
          <p:cNvPr id="20" name="TextBox 19">
            <a:hlinkClick r:id="rId4" action="ppaction://hlinksldjump"/>
            <a:extLst>
              <a:ext uri="{FF2B5EF4-FFF2-40B4-BE49-F238E27FC236}">
                <a16:creationId xmlns:a16="http://schemas.microsoft.com/office/drawing/2014/main" id="{E339BEF1-55CE-4AD7-BDBD-4EBDF26398CB}"/>
              </a:ext>
            </a:extLst>
          </p:cNvPr>
          <p:cNvSpPr txBox="1"/>
          <p:nvPr/>
        </p:nvSpPr>
        <p:spPr>
          <a:xfrm>
            <a:off x="4585129" y="5005777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5</a:t>
            </a:r>
          </a:p>
        </p:txBody>
      </p:sp>
      <p:sp>
        <p:nvSpPr>
          <p:cNvPr id="21" name="TextBox 20">
            <a:hlinkClick r:id="rId3" action="ppaction://hlinksldjump"/>
            <a:extLst>
              <a:ext uri="{FF2B5EF4-FFF2-40B4-BE49-F238E27FC236}">
                <a16:creationId xmlns:a16="http://schemas.microsoft.com/office/drawing/2014/main" id="{C7EAECE2-A398-4813-9729-680D7C580B44}"/>
              </a:ext>
            </a:extLst>
          </p:cNvPr>
          <p:cNvSpPr txBox="1"/>
          <p:nvPr/>
        </p:nvSpPr>
        <p:spPr>
          <a:xfrm>
            <a:off x="4603417" y="6028867"/>
            <a:ext cx="704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63E56A-F5BB-4576-AC2C-6FAA404C5737}"/>
              </a:ext>
            </a:extLst>
          </p:cNvPr>
          <p:cNvSpPr txBox="1"/>
          <p:nvPr/>
        </p:nvSpPr>
        <p:spPr>
          <a:xfrm>
            <a:off x="3049581" y="1191092"/>
            <a:ext cx="4122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What number is next?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AA70A2-3A35-49EE-8542-76AFF93A557B}"/>
              </a:ext>
            </a:extLst>
          </p:cNvPr>
          <p:cNvSpPr txBox="1"/>
          <p:nvPr/>
        </p:nvSpPr>
        <p:spPr>
          <a:xfrm>
            <a:off x="4113725" y="1884678"/>
            <a:ext cx="2089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3, 4, ___</a:t>
            </a:r>
          </a:p>
        </p:txBody>
      </p:sp>
    </p:spTree>
    <p:extLst>
      <p:ext uri="{BB962C8B-B14F-4D97-AF65-F5344CB8AC3E}">
        <p14:creationId xmlns:p14="http://schemas.microsoft.com/office/powerpoint/2010/main" val="2583975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64EB85-B574-4731-BD1D-E03E83F14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97" y="3189267"/>
            <a:ext cx="1896478" cy="18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7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3903566" y="2128485"/>
            <a:ext cx="23795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KG Behind These Hazel Eyes" panose="02000506000000020004" pitchFamily="2" charset="0"/>
              </a:rPr>
              <a:t>Nice!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977589-0865-411D-A701-8E992851A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513" y="3270977"/>
            <a:ext cx="1792379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689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581605" y="2138935"/>
            <a:ext cx="46305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Wonderful!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06B5A2-597F-4324-B416-E28370F3EA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350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4576992" y="3239869"/>
            <a:ext cx="878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5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4576992" y="4533467"/>
            <a:ext cx="90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6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4576992" y="5827066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1A816A-39AA-485D-8931-1E9EB80C08A7}"/>
              </a:ext>
            </a:extLst>
          </p:cNvPr>
          <p:cNvSpPr txBox="1"/>
          <p:nvPr/>
        </p:nvSpPr>
        <p:spPr>
          <a:xfrm>
            <a:off x="3049581" y="1191092"/>
            <a:ext cx="4122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What number is next?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347EB9-7DAA-4A65-BB07-39FE6F31EA47}"/>
              </a:ext>
            </a:extLst>
          </p:cNvPr>
          <p:cNvSpPr txBox="1"/>
          <p:nvPr/>
        </p:nvSpPr>
        <p:spPr>
          <a:xfrm>
            <a:off x="4113725" y="1884678"/>
            <a:ext cx="2032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5, 6, ___</a:t>
            </a:r>
          </a:p>
        </p:txBody>
      </p:sp>
    </p:spTree>
    <p:extLst>
      <p:ext uri="{BB962C8B-B14F-4D97-AF65-F5344CB8AC3E}">
        <p14:creationId xmlns:p14="http://schemas.microsoft.com/office/powerpoint/2010/main" val="3275570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847A70-5EC7-4FB6-8116-CF4F6C728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97" y="3189267"/>
            <a:ext cx="1896478" cy="18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608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3663210" y="2243437"/>
            <a:ext cx="28343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Super!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B740E5-55E6-41C2-9C29-C4854FC2B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962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4077657" y="3239869"/>
            <a:ext cx="923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9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4075960" y="4533467"/>
            <a:ext cx="907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8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4075960" y="5827066"/>
            <a:ext cx="974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 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1CE981-EA72-470B-B3F3-07D76871F7EF}"/>
              </a:ext>
            </a:extLst>
          </p:cNvPr>
          <p:cNvSpPr txBox="1"/>
          <p:nvPr/>
        </p:nvSpPr>
        <p:spPr>
          <a:xfrm>
            <a:off x="3049581" y="1191092"/>
            <a:ext cx="4122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What number is next?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B91278-B363-455E-A1D9-435DE679CA16}"/>
              </a:ext>
            </a:extLst>
          </p:cNvPr>
          <p:cNvSpPr txBox="1"/>
          <p:nvPr/>
        </p:nvSpPr>
        <p:spPr>
          <a:xfrm>
            <a:off x="4113725" y="1884678"/>
            <a:ext cx="19497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7, 8, ___</a:t>
            </a:r>
          </a:p>
        </p:txBody>
      </p:sp>
    </p:spTree>
    <p:extLst>
      <p:ext uri="{BB962C8B-B14F-4D97-AF65-F5344CB8AC3E}">
        <p14:creationId xmlns:p14="http://schemas.microsoft.com/office/powerpoint/2010/main" val="26308394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DE199E-208C-4E92-90E7-DF65591A0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97" y="3189267"/>
            <a:ext cx="1896478" cy="18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300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3365376" y="2300915"/>
            <a:ext cx="35287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So good!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C629D-1CF5-4875-B2A0-BD4CF9EE9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211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4431270" y="3286895"/>
            <a:ext cx="909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2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4431270" y="4580493"/>
            <a:ext cx="914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3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4431270" y="5874092"/>
            <a:ext cx="88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D8719-7A1A-4E68-B28D-FB043F319EED}"/>
              </a:ext>
            </a:extLst>
          </p:cNvPr>
          <p:cNvSpPr txBox="1"/>
          <p:nvPr/>
        </p:nvSpPr>
        <p:spPr>
          <a:xfrm>
            <a:off x="2558417" y="1299003"/>
            <a:ext cx="5412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What number comes before?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DEDBE-3620-4C05-A0FB-C66879FBEE42}"/>
              </a:ext>
            </a:extLst>
          </p:cNvPr>
          <p:cNvSpPr txBox="1"/>
          <p:nvPr/>
        </p:nvSpPr>
        <p:spPr>
          <a:xfrm>
            <a:off x="4113725" y="1884678"/>
            <a:ext cx="2021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___, 4, 5</a:t>
            </a:r>
          </a:p>
        </p:txBody>
      </p:sp>
    </p:spTree>
    <p:extLst>
      <p:ext uri="{BB962C8B-B14F-4D97-AF65-F5344CB8AC3E}">
        <p14:creationId xmlns:p14="http://schemas.microsoft.com/office/powerpoint/2010/main" val="34614330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50C3F-3681-4F07-A7A8-D6FCACED6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97" y="3189267"/>
            <a:ext cx="1896478" cy="18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23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3799653" y="1976955"/>
            <a:ext cx="2753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KG Behind These Hazel Eyes" panose="02000506000000020004" pitchFamily="2" charset="0"/>
              </a:rPr>
              <a:t>Wow!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A34CA2-3716-42CB-8516-BF32627FD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54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3464925" y="1117140"/>
            <a:ext cx="3447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How many apples?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4638464" y="3330875"/>
            <a:ext cx="914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2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4638464" y="4647051"/>
            <a:ext cx="72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4638464" y="5940650"/>
            <a:ext cx="899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3</a:t>
            </a:r>
          </a:p>
        </p:txBody>
      </p:sp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F9F04DA1-152B-4507-9BD8-0154CD8EA0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48" y="1773042"/>
            <a:ext cx="946631" cy="1195121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B27E7C58-DBFA-46EA-AECF-75A55298CB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99094"/>
            <a:ext cx="946631" cy="119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030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4581801" y="3292120"/>
            <a:ext cx="90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6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4581801" y="4585718"/>
            <a:ext cx="89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4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4581801" y="5879317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0DAD5-D2B9-4734-8C0B-EC5AE1F78AFB}"/>
              </a:ext>
            </a:extLst>
          </p:cNvPr>
          <p:cNvSpPr txBox="1"/>
          <p:nvPr/>
        </p:nvSpPr>
        <p:spPr>
          <a:xfrm>
            <a:off x="2558417" y="1299003"/>
            <a:ext cx="5412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What number comes before?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B9AB17-AB4A-4C62-B7F9-51B4BA3164A3}"/>
              </a:ext>
            </a:extLst>
          </p:cNvPr>
          <p:cNvSpPr txBox="1"/>
          <p:nvPr/>
        </p:nvSpPr>
        <p:spPr>
          <a:xfrm>
            <a:off x="4113725" y="1884678"/>
            <a:ext cx="2021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___, 6, 7</a:t>
            </a:r>
          </a:p>
        </p:txBody>
      </p:sp>
    </p:spTree>
    <p:extLst>
      <p:ext uri="{BB962C8B-B14F-4D97-AF65-F5344CB8AC3E}">
        <p14:creationId xmlns:p14="http://schemas.microsoft.com/office/powerpoint/2010/main" val="19022726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C8EA34-EF87-4B57-B40A-C85842709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97" y="3189267"/>
            <a:ext cx="1896478" cy="18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016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3715461" y="2175511"/>
            <a:ext cx="28343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Super!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2849F2-5A73-4810-8290-491F9240B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765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4596228" y="3278756"/>
            <a:ext cx="865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7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4596228" y="4533467"/>
            <a:ext cx="907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8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4596228" y="5827066"/>
            <a:ext cx="909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0970F7-42D4-4517-8B4C-78A50CB1763A}"/>
              </a:ext>
            </a:extLst>
          </p:cNvPr>
          <p:cNvSpPr txBox="1"/>
          <p:nvPr/>
        </p:nvSpPr>
        <p:spPr>
          <a:xfrm>
            <a:off x="2558417" y="1299003"/>
            <a:ext cx="5412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What number comes before?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3C3977-E9C5-4FA8-9879-5015E623B6A6}"/>
              </a:ext>
            </a:extLst>
          </p:cNvPr>
          <p:cNvSpPr txBox="1"/>
          <p:nvPr/>
        </p:nvSpPr>
        <p:spPr>
          <a:xfrm>
            <a:off x="4113725" y="1884678"/>
            <a:ext cx="2097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___, 8, 9</a:t>
            </a:r>
          </a:p>
        </p:txBody>
      </p:sp>
    </p:spTree>
    <p:extLst>
      <p:ext uri="{BB962C8B-B14F-4D97-AF65-F5344CB8AC3E}">
        <p14:creationId xmlns:p14="http://schemas.microsoft.com/office/powerpoint/2010/main" val="28681172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50443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EBBB1-989F-4765-928F-724E32E68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97" y="3189267"/>
            <a:ext cx="1896478" cy="18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947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581605" y="2138935"/>
            <a:ext cx="50642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Great work!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A10053-2BCB-41E5-A324-00D74DB34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689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D060F58-596D-4499-8AFC-C951ABAECE4E}"/>
              </a:ext>
            </a:extLst>
          </p:cNvPr>
          <p:cNvSpPr/>
          <p:nvPr/>
        </p:nvSpPr>
        <p:spPr>
          <a:xfrm>
            <a:off x="2687934" y="5097828"/>
            <a:ext cx="5226684" cy="1299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B63C35-55BF-42B1-A89C-2A622E6662A3}"/>
              </a:ext>
            </a:extLst>
          </p:cNvPr>
          <p:cNvSpPr/>
          <p:nvPr/>
        </p:nvSpPr>
        <p:spPr>
          <a:xfrm>
            <a:off x="2640037" y="3309204"/>
            <a:ext cx="5226684" cy="1299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2317304" y="1559700"/>
            <a:ext cx="5423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box with more apples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2749660" y="3358623"/>
            <a:ext cx="4756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</a:t>
            </a:r>
          </a:p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 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2788010" y="5248497"/>
            <a:ext cx="5126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</a:t>
            </a:r>
          </a:p>
          <a:p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KG Behind These Hazel Eyes" panose="02000506000000020004" pitchFamily="2" charset="0"/>
            </a:endParaRPr>
          </a:p>
        </p:txBody>
      </p:sp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58303E50-5605-471F-91A5-4E85BF30A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495" y="3373525"/>
            <a:ext cx="946631" cy="1195121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682BD5C6-F1F1-4C10-BB5E-DEF258323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080" y="3363831"/>
            <a:ext cx="946631" cy="1195121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A230B1A7-5335-4BFB-8082-89882033CD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266" y="5099997"/>
            <a:ext cx="946631" cy="1195121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0DD45A11-7108-4543-BF3D-54A69D6731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748" y="5076271"/>
            <a:ext cx="946631" cy="1195121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702DD1FC-A626-4474-9640-B343DD0FDC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35" y="5088134"/>
            <a:ext cx="946631" cy="1195121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18AC9FA4-9F27-4CDF-AB2D-18763E37A7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861" y="5076270"/>
            <a:ext cx="946631" cy="1195121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D073D3D4-C794-4159-BAA7-6AD4C119E2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448" y="5076270"/>
            <a:ext cx="946631" cy="119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059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45CB5-E2BB-4026-B239-907CA3145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97" y="3189267"/>
            <a:ext cx="1896478" cy="18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726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3925649" y="2029207"/>
            <a:ext cx="25015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atin typeface="KG Behind These Hazel Eyes" panose="02000506000000020004" pitchFamily="2" charset="0"/>
              </a:rPr>
              <a:t>Cool!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5DDF9-716B-497E-BD01-2C2F6132F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236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FF10AC2-1635-4D99-90D1-F256A2439F43}"/>
              </a:ext>
            </a:extLst>
          </p:cNvPr>
          <p:cNvSpPr/>
          <p:nvPr/>
        </p:nvSpPr>
        <p:spPr>
          <a:xfrm>
            <a:off x="2890235" y="5133789"/>
            <a:ext cx="5226684" cy="1299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9C8068-6B1C-4E7E-8D1A-B95161312977}"/>
              </a:ext>
            </a:extLst>
          </p:cNvPr>
          <p:cNvSpPr/>
          <p:nvPr/>
        </p:nvSpPr>
        <p:spPr>
          <a:xfrm>
            <a:off x="2842338" y="3345165"/>
            <a:ext cx="5226684" cy="1299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2890234" y="3397090"/>
            <a:ext cx="5178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</a:t>
            </a:r>
          </a:p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 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2977108" y="5258371"/>
            <a:ext cx="5139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</a:t>
            </a:r>
          </a:p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 </a:t>
            </a:r>
          </a:p>
        </p:txBody>
      </p:sp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58303E50-5605-471F-91A5-4E85BF30A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70" y="3295328"/>
            <a:ext cx="1055479" cy="1332542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682BD5C6-F1F1-4C10-BB5E-DEF258323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036" y="3295328"/>
            <a:ext cx="1055479" cy="1332542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A230B1A7-5335-4BFB-8082-89882033CD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36" y="3295328"/>
            <a:ext cx="1055479" cy="1332542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0DD45A11-7108-4543-BF3D-54A69D6731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02" y="3295328"/>
            <a:ext cx="1055479" cy="1332542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702DD1FC-A626-4474-9640-B343DD0FDC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17" y="5100416"/>
            <a:ext cx="1055479" cy="13325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B72704-6CEA-42DF-B4B7-B18C3209F7D5}"/>
              </a:ext>
            </a:extLst>
          </p:cNvPr>
          <p:cNvSpPr txBox="1"/>
          <p:nvPr/>
        </p:nvSpPr>
        <p:spPr>
          <a:xfrm>
            <a:off x="2453427" y="1193940"/>
            <a:ext cx="5423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box with more apples</a:t>
            </a:r>
          </a:p>
        </p:txBody>
      </p:sp>
    </p:spTree>
    <p:extLst>
      <p:ext uri="{BB962C8B-B14F-4D97-AF65-F5344CB8AC3E}">
        <p14:creationId xmlns:p14="http://schemas.microsoft.com/office/powerpoint/2010/main" val="2210582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6D7A3F-E06E-4D74-9A94-52BCD48C8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97" y="3189267"/>
            <a:ext cx="1896478" cy="18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40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50D97-6301-4C73-9F4B-BCBACBE97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97" y="3189267"/>
            <a:ext cx="1896478" cy="18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17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853313" y="2097134"/>
            <a:ext cx="42718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Keep it up!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008D8C-1B44-4E2F-A379-051923244B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997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26E1C76-C8ED-4EB3-B684-D99EF2C259C2}"/>
              </a:ext>
            </a:extLst>
          </p:cNvPr>
          <p:cNvSpPr/>
          <p:nvPr/>
        </p:nvSpPr>
        <p:spPr>
          <a:xfrm>
            <a:off x="2540150" y="4439460"/>
            <a:ext cx="5226684" cy="1299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25F8CA-F06A-4877-AF89-F3F13BE761FA}"/>
              </a:ext>
            </a:extLst>
          </p:cNvPr>
          <p:cNvSpPr/>
          <p:nvPr/>
        </p:nvSpPr>
        <p:spPr>
          <a:xfrm>
            <a:off x="2492253" y="2650836"/>
            <a:ext cx="5226684" cy="1299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2586306" y="2782195"/>
            <a:ext cx="5226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</a:t>
            </a:r>
          </a:p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 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2570490" y="4521405"/>
            <a:ext cx="5226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</a:t>
            </a:r>
          </a:p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 </a:t>
            </a:r>
          </a:p>
        </p:txBody>
      </p:sp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58303E50-5605-471F-91A5-4E85BF30A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32" y="4580218"/>
            <a:ext cx="910862" cy="11499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158BC6-4473-49CC-ADF9-3631FFC7A253}"/>
              </a:ext>
            </a:extLst>
          </p:cNvPr>
          <p:cNvSpPr txBox="1"/>
          <p:nvPr/>
        </p:nvSpPr>
        <p:spPr>
          <a:xfrm>
            <a:off x="2667389" y="1119935"/>
            <a:ext cx="5423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box with more apples</a:t>
            </a:r>
          </a:p>
        </p:txBody>
      </p:sp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9D62D681-7A79-4E25-B126-79D4DF097B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662" y="4571770"/>
            <a:ext cx="910862" cy="1149963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D6BBCCCF-2445-42B3-BDC2-F3435A6A15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78" y="4571770"/>
            <a:ext cx="910862" cy="1149963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4D8F1362-6DD5-46D2-9C84-DC7410191E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660" y="4571770"/>
            <a:ext cx="910862" cy="1149963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  <a:extLst>
              <a:ext uri="{FF2B5EF4-FFF2-40B4-BE49-F238E27FC236}">
                <a16:creationId xmlns:a16="http://schemas.microsoft.com/office/drawing/2014/main" id="{EB9F307F-6C97-4045-B3D0-4EB043825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76" y="4597113"/>
            <a:ext cx="910862" cy="1149963"/>
          </a:xfrm>
          <a:prstGeom prst="rect">
            <a:avLst/>
          </a:prstGeom>
        </p:spPr>
      </p:pic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FB395626-53CD-4D92-81F1-E4EDC5736C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412" y="2682734"/>
            <a:ext cx="910862" cy="1149963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BF2812DB-F0C9-4236-A655-8A92F34584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23" y="2682734"/>
            <a:ext cx="910862" cy="1149963"/>
          </a:xfrm>
          <a:prstGeom prst="rect">
            <a:avLst/>
          </a:prstGeom>
        </p:spPr>
      </p:pic>
      <p:pic>
        <p:nvPicPr>
          <p:cNvPr id="19" name="Picture 18">
            <a:hlinkClick r:id="rId5" action="ppaction://hlinksldjump"/>
            <a:extLst>
              <a:ext uri="{FF2B5EF4-FFF2-40B4-BE49-F238E27FC236}">
                <a16:creationId xmlns:a16="http://schemas.microsoft.com/office/drawing/2014/main" id="{F4E5C9EA-D761-400B-B3DC-E5F18F134D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395" y="4592889"/>
            <a:ext cx="910862" cy="1149963"/>
          </a:xfrm>
          <a:prstGeom prst="rect">
            <a:avLst/>
          </a:prstGeom>
        </p:spPr>
      </p:pic>
      <p:pic>
        <p:nvPicPr>
          <p:cNvPr id="20" name="Picture 19">
            <a:hlinkClick r:id="rId5" action="ppaction://hlinksldjump"/>
            <a:extLst>
              <a:ext uri="{FF2B5EF4-FFF2-40B4-BE49-F238E27FC236}">
                <a16:creationId xmlns:a16="http://schemas.microsoft.com/office/drawing/2014/main" id="{A2AB36E5-EF79-412B-87CC-7F53D5B8DA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72" y="2672842"/>
            <a:ext cx="910862" cy="11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265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A65566-0D2B-49D0-8382-69B3CDEAD6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97" y="3189267"/>
            <a:ext cx="1896478" cy="18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04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3548256" y="2138935"/>
            <a:ext cx="28343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Super!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ADC26D-C548-4566-BC61-93CA17370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440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F845ABD2-B5CA-48B8-AE1F-E8ADDDE94BE0}"/>
              </a:ext>
            </a:extLst>
          </p:cNvPr>
          <p:cNvSpPr txBox="1"/>
          <p:nvPr/>
        </p:nvSpPr>
        <p:spPr>
          <a:xfrm>
            <a:off x="4679245" y="314190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2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111C637-C2E7-42BB-9A5D-40D56E987F48}"/>
              </a:ext>
            </a:extLst>
          </p:cNvPr>
          <p:cNvSpPr txBox="1"/>
          <p:nvPr/>
        </p:nvSpPr>
        <p:spPr>
          <a:xfrm>
            <a:off x="4679245" y="437790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9456F22C-E258-4C43-A6CA-C6C43CEAF493}"/>
              </a:ext>
            </a:extLst>
          </p:cNvPr>
          <p:cNvSpPr txBox="1"/>
          <p:nvPr/>
        </p:nvSpPr>
        <p:spPr>
          <a:xfrm>
            <a:off x="4679245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8D8E61-B6B8-4329-BF2F-64E440C00565}"/>
              </a:ext>
            </a:extLst>
          </p:cNvPr>
          <p:cNvSpPr txBox="1"/>
          <p:nvPr/>
        </p:nvSpPr>
        <p:spPr>
          <a:xfrm>
            <a:off x="4000446" y="1085159"/>
            <a:ext cx="2226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How many?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6583DE-B1C4-42AC-9F94-32B2E4C524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66018" y="1262049"/>
            <a:ext cx="1220693" cy="222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908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349498-D5A5-49BB-BF50-7E0E59631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97" y="3189267"/>
            <a:ext cx="1896478" cy="18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458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707008" y="2138935"/>
            <a:ext cx="43935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Way to go!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E421F-9A58-4B56-BC3A-8C02C4101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549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F845ABD2-B5CA-48B8-AE1F-E8ADDDE94BE0}"/>
              </a:ext>
            </a:extLst>
          </p:cNvPr>
          <p:cNvSpPr txBox="1"/>
          <p:nvPr/>
        </p:nvSpPr>
        <p:spPr>
          <a:xfrm>
            <a:off x="4679245" y="314190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3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6111C637-C2E7-42BB-9A5D-40D56E987F48}"/>
              </a:ext>
            </a:extLst>
          </p:cNvPr>
          <p:cNvSpPr txBox="1"/>
          <p:nvPr/>
        </p:nvSpPr>
        <p:spPr>
          <a:xfrm>
            <a:off x="4679245" y="437790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4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9456F22C-E258-4C43-A6CA-C6C43CEAF493}"/>
              </a:ext>
            </a:extLst>
          </p:cNvPr>
          <p:cNvSpPr txBox="1"/>
          <p:nvPr/>
        </p:nvSpPr>
        <p:spPr>
          <a:xfrm>
            <a:off x="4679245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8D8E61-B6B8-4329-BF2F-64E440C00565}"/>
              </a:ext>
            </a:extLst>
          </p:cNvPr>
          <p:cNvSpPr txBox="1"/>
          <p:nvPr/>
        </p:nvSpPr>
        <p:spPr>
          <a:xfrm>
            <a:off x="4039939" y="1183957"/>
            <a:ext cx="2226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How many?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0BAB56-F50F-48F0-8247-817EA54EA7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8654" y="1194674"/>
            <a:ext cx="1348755" cy="245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508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3069A1-3D53-4C51-ABC4-431B25B85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97" y="3189267"/>
            <a:ext cx="1896478" cy="18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81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581605" y="2138935"/>
            <a:ext cx="46305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Wonderful!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5387F4-AD28-4B7D-AE85-EE8134920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332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738359" y="2138935"/>
            <a:ext cx="46960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Good work!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F5BF50-F1BB-4979-97CC-6A42947FB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930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F845ABD2-B5CA-48B8-AE1F-E8ADDDE94BE0}"/>
              </a:ext>
            </a:extLst>
          </p:cNvPr>
          <p:cNvSpPr txBox="1"/>
          <p:nvPr/>
        </p:nvSpPr>
        <p:spPr>
          <a:xfrm>
            <a:off x="4679245" y="314190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5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111C637-C2E7-42BB-9A5D-40D56E987F48}"/>
              </a:ext>
            </a:extLst>
          </p:cNvPr>
          <p:cNvSpPr txBox="1"/>
          <p:nvPr/>
        </p:nvSpPr>
        <p:spPr>
          <a:xfrm>
            <a:off x="4679245" y="437790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4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9456F22C-E258-4C43-A6CA-C6C43CEAF493}"/>
              </a:ext>
            </a:extLst>
          </p:cNvPr>
          <p:cNvSpPr txBox="1"/>
          <p:nvPr/>
        </p:nvSpPr>
        <p:spPr>
          <a:xfrm>
            <a:off x="4679245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8D8E61-B6B8-4329-BF2F-64E440C00565}"/>
              </a:ext>
            </a:extLst>
          </p:cNvPr>
          <p:cNvSpPr txBox="1"/>
          <p:nvPr/>
        </p:nvSpPr>
        <p:spPr>
          <a:xfrm>
            <a:off x="3992913" y="1126481"/>
            <a:ext cx="2226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How many?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D8462D-921E-4EAA-AE9A-82F0A4CE00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69801" y="1247619"/>
            <a:ext cx="1272408" cy="232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478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572065" y="5121268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969659-416D-4E72-866E-19934F96E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97" y="3189267"/>
            <a:ext cx="1896478" cy="18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069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4178443" y="2138935"/>
            <a:ext cx="19959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Nice!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F6DC61-DD95-494C-9FF4-81CBFEEAD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061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F845ABD2-B5CA-48B8-AE1F-E8ADDDE94BE0}"/>
              </a:ext>
            </a:extLst>
          </p:cNvPr>
          <p:cNvSpPr txBox="1"/>
          <p:nvPr/>
        </p:nvSpPr>
        <p:spPr>
          <a:xfrm>
            <a:off x="4679245" y="314190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8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111C637-C2E7-42BB-9A5D-40D56E987F48}"/>
              </a:ext>
            </a:extLst>
          </p:cNvPr>
          <p:cNvSpPr txBox="1"/>
          <p:nvPr/>
        </p:nvSpPr>
        <p:spPr>
          <a:xfrm>
            <a:off x="4679245" y="437790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7</a:t>
            </a:r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9456F22C-E258-4C43-A6CA-C6C43CEAF493}"/>
              </a:ext>
            </a:extLst>
          </p:cNvPr>
          <p:cNvSpPr txBox="1"/>
          <p:nvPr/>
        </p:nvSpPr>
        <p:spPr>
          <a:xfrm>
            <a:off x="4679245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8D8E61-B6B8-4329-BF2F-64E440C00565}"/>
              </a:ext>
            </a:extLst>
          </p:cNvPr>
          <p:cNvSpPr txBox="1"/>
          <p:nvPr/>
        </p:nvSpPr>
        <p:spPr>
          <a:xfrm>
            <a:off x="3982590" y="1014515"/>
            <a:ext cx="2226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How many?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9B638E-41CF-44B4-A6F4-A9668A7AAE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72092" y="892147"/>
            <a:ext cx="1514216" cy="276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556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F5F31-A244-4869-B19A-36CF2C32E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97" y="3189267"/>
            <a:ext cx="1896478" cy="18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893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3208622" y="2138935"/>
            <a:ext cx="37596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Good job!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03A958-E33D-4834-AAA1-171144546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758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F845ABD2-B5CA-48B8-AE1F-E8ADDDE94BE0}"/>
              </a:ext>
            </a:extLst>
          </p:cNvPr>
          <p:cNvSpPr txBox="1"/>
          <p:nvPr/>
        </p:nvSpPr>
        <p:spPr>
          <a:xfrm>
            <a:off x="4679245" y="314190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6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111C637-C2E7-42BB-9A5D-40D56E987F48}"/>
              </a:ext>
            </a:extLst>
          </p:cNvPr>
          <p:cNvSpPr txBox="1"/>
          <p:nvPr/>
        </p:nvSpPr>
        <p:spPr>
          <a:xfrm>
            <a:off x="4679245" y="437790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5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9456F22C-E258-4C43-A6CA-C6C43CEAF493}"/>
              </a:ext>
            </a:extLst>
          </p:cNvPr>
          <p:cNvSpPr txBox="1"/>
          <p:nvPr/>
        </p:nvSpPr>
        <p:spPr>
          <a:xfrm>
            <a:off x="4679245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8D8E61-B6B8-4329-BF2F-64E440C00565}"/>
              </a:ext>
            </a:extLst>
          </p:cNvPr>
          <p:cNvSpPr txBox="1"/>
          <p:nvPr/>
        </p:nvSpPr>
        <p:spPr>
          <a:xfrm>
            <a:off x="3972012" y="1034896"/>
            <a:ext cx="2226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How many?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90763D-3C97-4516-A756-01AAEB0DB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6115" y="1021595"/>
            <a:ext cx="1501793" cy="273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951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A2370-B1A5-46B5-8276-644DA8DBD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97" y="3189267"/>
            <a:ext cx="1896478" cy="18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007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3652444" y="2123260"/>
            <a:ext cx="2753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KG Behind These Hazel Eyes" panose="02000506000000020004" pitchFamily="2" charset="0"/>
              </a:rPr>
              <a:t>Wow!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4C0D29-AA06-4232-8735-D700E4979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7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3464925" y="1117140"/>
            <a:ext cx="3447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How many apples?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4638464" y="3330875"/>
            <a:ext cx="878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5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4638464" y="4647051"/>
            <a:ext cx="89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4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4638464" y="5940650"/>
            <a:ext cx="909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9</a:t>
            </a:r>
          </a:p>
        </p:txBody>
      </p:sp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F9F04DA1-152B-4507-9BD8-0154CD8EA0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578" y="1787805"/>
            <a:ext cx="946631" cy="1195121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B27E7C58-DBFA-46EA-AECF-75A55298CB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30" y="1813857"/>
            <a:ext cx="946631" cy="1195121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FA0D82A0-816C-4E87-B8AD-48D2D2B18E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768" y="1787805"/>
            <a:ext cx="946631" cy="1195121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AD324332-91C0-4A88-A250-F4359233AB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20" y="1813856"/>
            <a:ext cx="946631" cy="1195121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66C4C5BB-5490-41A4-AE33-5BDC023609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40" y="1813857"/>
            <a:ext cx="946631" cy="119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365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F845ABD2-B5CA-48B8-AE1F-E8ADDDE94BE0}"/>
              </a:ext>
            </a:extLst>
          </p:cNvPr>
          <p:cNvSpPr txBox="1"/>
          <p:nvPr/>
        </p:nvSpPr>
        <p:spPr>
          <a:xfrm>
            <a:off x="4679245" y="314190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4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111C637-C2E7-42BB-9A5D-40D56E987F48}"/>
              </a:ext>
            </a:extLst>
          </p:cNvPr>
          <p:cNvSpPr txBox="1"/>
          <p:nvPr/>
        </p:nvSpPr>
        <p:spPr>
          <a:xfrm>
            <a:off x="4679245" y="437790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6</a:t>
            </a:r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9456F22C-E258-4C43-A6CA-C6C43CEAF493}"/>
              </a:ext>
            </a:extLst>
          </p:cNvPr>
          <p:cNvSpPr txBox="1"/>
          <p:nvPr/>
        </p:nvSpPr>
        <p:spPr>
          <a:xfrm>
            <a:off x="4679245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8D8E61-B6B8-4329-BF2F-64E440C00565}"/>
              </a:ext>
            </a:extLst>
          </p:cNvPr>
          <p:cNvSpPr txBox="1"/>
          <p:nvPr/>
        </p:nvSpPr>
        <p:spPr>
          <a:xfrm>
            <a:off x="3916106" y="1085159"/>
            <a:ext cx="2226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How many?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1FD197-4523-4E6B-ACDD-A98ACC9BB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6606" y="998364"/>
            <a:ext cx="1522694" cy="27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6902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87705C-5728-4AC8-9150-C0DA16670B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97" y="3189267"/>
            <a:ext cx="1896478" cy="18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8140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220225" y="1914254"/>
            <a:ext cx="56179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You’re a star!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83572" y="5095143"/>
            <a:ext cx="6691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start.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96B7F-B039-42B5-9D4D-FA394C650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0" y="3344091"/>
            <a:ext cx="1791918" cy="17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12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D7C8CC-A9A4-4A3B-98FB-B078A449F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97" y="3189267"/>
            <a:ext cx="1896478" cy="18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7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1027</Words>
  <Application>Microsoft Office PowerPoint</Application>
  <PresentationFormat>Custom</PresentationFormat>
  <Paragraphs>229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8" baseType="lpstr">
      <vt:lpstr>Arial</vt:lpstr>
      <vt:lpstr>Calibri</vt:lpstr>
      <vt:lpstr>Calibri Light</vt:lpstr>
      <vt:lpstr>KG Be Still And Know</vt:lpstr>
      <vt:lpstr>KG Behind These Hazel Eyes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19</cp:revision>
  <dcterms:created xsi:type="dcterms:W3CDTF">2018-07-22T21:39:48Z</dcterms:created>
  <dcterms:modified xsi:type="dcterms:W3CDTF">2018-08-17T17:00:45Z</dcterms:modified>
</cp:coreProperties>
</file>