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9" r:id="rId3"/>
    <p:sldId id="280" r:id="rId4"/>
    <p:sldId id="281" r:id="rId5"/>
    <p:sldId id="276" r:id="rId6"/>
    <p:sldId id="282" r:id="rId7"/>
    <p:sldId id="283" r:id="rId8"/>
    <p:sldId id="278" r:id="rId9"/>
    <p:sldId id="284" r:id="rId10"/>
    <p:sldId id="285" r:id="rId11"/>
    <p:sldId id="273" r:id="rId12"/>
    <p:sldId id="288" r:id="rId13"/>
    <p:sldId id="289" r:id="rId14"/>
    <p:sldId id="275" r:id="rId15"/>
    <p:sldId id="286" r:id="rId16"/>
    <p:sldId id="287" r:id="rId17"/>
    <p:sldId id="271" r:id="rId18"/>
    <p:sldId id="292" r:id="rId19"/>
    <p:sldId id="293" r:id="rId20"/>
    <p:sldId id="272" r:id="rId21"/>
    <p:sldId id="294" r:id="rId22"/>
    <p:sldId id="295" r:id="rId23"/>
    <p:sldId id="274" r:id="rId24"/>
    <p:sldId id="296" r:id="rId25"/>
    <p:sldId id="297" r:id="rId26"/>
    <p:sldId id="268" r:id="rId27"/>
    <p:sldId id="290" r:id="rId28"/>
    <p:sldId id="291" r:id="rId29"/>
    <p:sldId id="277" r:id="rId30"/>
    <p:sldId id="300" r:id="rId31"/>
    <p:sldId id="301" r:id="rId32"/>
    <p:sldId id="270" r:id="rId33"/>
    <p:sldId id="298" r:id="rId34"/>
    <p:sldId id="299" r:id="rId3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582" y="2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4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9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6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2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9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4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66D9-3FC1-4C34-B74D-DB533BB3876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6E1B-468A-4DB4-948A-EBCDADA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EC0F2188-5F73-4F8B-A175-B6A2BFFD9DF2}"/>
              </a:ext>
            </a:extLst>
          </p:cNvPr>
          <p:cNvSpPr/>
          <p:nvPr/>
        </p:nvSpPr>
        <p:spPr>
          <a:xfrm>
            <a:off x="1442358" y="5099957"/>
            <a:ext cx="3151414" cy="1224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015828" y="2170869"/>
            <a:ext cx="40267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KG Second Chances Solid" panose="02000000000000000000" pitchFamily="2" charset="0"/>
              </a:rPr>
              <a:t>Great!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2353648" y="4626437"/>
            <a:ext cx="5435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go to the next question</a:t>
            </a:r>
          </a:p>
        </p:txBody>
      </p:sp>
    </p:spTree>
    <p:extLst>
      <p:ext uri="{BB962C8B-B14F-4D97-AF65-F5344CB8AC3E}">
        <p14:creationId xmlns:p14="http://schemas.microsoft.com/office/powerpoint/2010/main" val="194552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ED7FC76-B979-4D72-9097-87394725BA52}"/>
              </a:ext>
            </a:extLst>
          </p:cNvPr>
          <p:cNvSpPr txBox="1"/>
          <p:nvPr/>
        </p:nvSpPr>
        <p:spPr>
          <a:xfrm>
            <a:off x="767442" y="3078659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5 pumpkins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07EEC0E6-96DE-4C6C-9745-CC4FE331E37B}"/>
              </a:ext>
            </a:extLst>
          </p:cNvPr>
          <p:cNvSpPr txBox="1"/>
          <p:nvPr/>
        </p:nvSpPr>
        <p:spPr>
          <a:xfrm>
            <a:off x="767441" y="3951592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6 pumpkins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8FDA9D4-E2B4-4580-B35A-6FFF94BEB516}"/>
              </a:ext>
            </a:extLst>
          </p:cNvPr>
          <p:cNvSpPr txBox="1"/>
          <p:nvPr/>
        </p:nvSpPr>
        <p:spPr>
          <a:xfrm>
            <a:off x="767440" y="4824525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7 pumpkins</a:t>
            </a:r>
          </a:p>
        </p:txBody>
      </p:sp>
    </p:spTree>
    <p:extLst>
      <p:ext uri="{BB962C8B-B14F-4D97-AF65-F5344CB8AC3E}">
        <p14:creationId xmlns:p14="http://schemas.microsoft.com/office/powerpoint/2010/main" val="61369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327490" y="2056569"/>
            <a:ext cx="3251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715348" y="4653651"/>
            <a:ext cx="88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54397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2832189" y="2176312"/>
            <a:ext cx="47676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KG Second Chances Solid" panose="02000000000000000000" pitchFamily="2" charset="0"/>
              </a:rPr>
              <a:t>Hurray!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2353648" y="4626437"/>
            <a:ext cx="5435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go to the next question</a:t>
            </a:r>
          </a:p>
        </p:txBody>
      </p:sp>
    </p:spTree>
    <p:extLst>
      <p:ext uri="{BB962C8B-B14F-4D97-AF65-F5344CB8AC3E}">
        <p14:creationId xmlns:p14="http://schemas.microsoft.com/office/powerpoint/2010/main" val="93022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ED7FC76-B979-4D72-9097-87394725BA52}"/>
              </a:ext>
            </a:extLst>
          </p:cNvPr>
          <p:cNvSpPr txBox="1"/>
          <p:nvPr/>
        </p:nvSpPr>
        <p:spPr>
          <a:xfrm>
            <a:off x="594354" y="3018787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5 pumpkins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07EEC0E6-96DE-4C6C-9745-CC4FE331E37B}"/>
              </a:ext>
            </a:extLst>
          </p:cNvPr>
          <p:cNvSpPr txBox="1"/>
          <p:nvPr/>
        </p:nvSpPr>
        <p:spPr>
          <a:xfrm>
            <a:off x="594353" y="3891720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6 pumpkins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8FDA9D4-E2B4-4580-B35A-6FFF94BEB516}"/>
              </a:ext>
            </a:extLst>
          </p:cNvPr>
          <p:cNvSpPr txBox="1"/>
          <p:nvPr/>
        </p:nvSpPr>
        <p:spPr>
          <a:xfrm>
            <a:off x="594352" y="4764653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7 pumpkins</a:t>
            </a:r>
          </a:p>
        </p:txBody>
      </p:sp>
    </p:spTree>
    <p:extLst>
      <p:ext uri="{BB962C8B-B14F-4D97-AF65-F5344CB8AC3E}">
        <p14:creationId xmlns:p14="http://schemas.microsoft.com/office/powerpoint/2010/main" val="71125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325849" y="2110998"/>
            <a:ext cx="3251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715348" y="4653651"/>
            <a:ext cx="88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91072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185975" y="2143655"/>
            <a:ext cx="34443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2353648" y="4626437"/>
            <a:ext cx="5435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go to the next question</a:t>
            </a:r>
          </a:p>
        </p:txBody>
      </p:sp>
    </p:spTree>
    <p:extLst>
      <p:ext uri="{BB962C8B-B14F-4D97-AF65-F5344CB8AC3E}">
        <p14:creationId xmlns:p14="http://schemas.microsoft.com/office/powerpoint/2010/main" val="26788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ED7FC76-B979-4D72-9097-87394725BA52}"/>
              </a:ext>
            </a:extLst>
          </p:cNvPr>
          <p:cNvSpPr txBox="1"/>
          <p:nvPr/>
        </p:nvSpPr>
        <p:spPr>
          <a:xfrm>
            <a:off x="767442" y="3078659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1 pumpkin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07EEC0E6-96DE-4C6C-9745-CC4FE331E37B}"/>
              </a:ext>
            </a:extLst>
          </p:cNvPr>
          <p:cNvSpPr txBox="1"/>
          <p:nvPr/>
        </p:nvSpPr>
        <p:spPr>
          <a:xfrm>
            <a:off x="767441" y="3951592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2 pumpkins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8FDA9D4-E2B4-4580-B35A-6FFF94BEB516}"/>
              </a:ext>
            </a:extLst>
          </p:cNvPr>
          <p:cNvSpPr txBox="1"/>
          <p:nvPr/>
        </p:nvSpPr>
        <p:spPr>
          <a:xfrm>
            <a:off x="767440" y="4824525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3 pumpkins</a:t>
            </a:r>
          </a:p>
        </p:txBody>
      </p:sp>
    </p:spTree>
    <p:extLst>
      <p:ext uri="{BB962C8B-B14F-4D97-AF65-F5344CB8AC3E}">
        <p14:creationId xmlns:p14="http://schemas.microsoft.com/office/powerpoint/2010/main" val="307221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327490" y="2056569"/>
            <a:ext cx="3251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715348" y="4653651"/>
            <a:ext cx="88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74017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185975" y="2143655"/>
            <a:ext cx="37273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KG Second Chances Solid" panose="02000000000000000000" pitchFamily="2" charset="0"/>
              </a:rPr>
              <a:t>Good!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2353648" y="4626437"/>
            <a:ext cx="5435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go to the next question</a:t>
            </a:r>
          </a:p>
        </p:txBody>
      </p:sp>
    </p:spTree>
    <p:extLst>
      <p:ext uri="{BB962C8B-B14F-4D97-AF65-F5344CB8AC3E}">
        <p14:creationId xmlns:p14="http://schemas.microsoft.com/office/powerpoint/2010/main" val="346690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C34185-B2BD-4908-AFCB-8223515C1E66}"/>
              </a:ext>
            </a:extLst>
          </p:cNvPr>
          <p:cNvSpPr txBox="1"/>
          <p:nvPr/>
        </p:nvSpPr>
        <p:spPr>
          <a:xfrm>
            <a:off x="938893" y="1063942"/>
            <a:ext cx="846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G Second Chances Solid" panose="02000000000000000000" pitchFamily="2" charset="0"/>
              </a:rPr>
              <a:t>How many pumpkins do you see?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AF1FF-E6D1-4831-B028-C99E52FECAE8}"/>
              </a:ext>
            </a:extLst>
          </p:cNvPr>
          <p:cNvSpPr txBox="1"/>
          <p:nvPr/>
        </p:nvSpPr>
        <p:spPr>
          <a:xfrm>
            <a:off x="1585506" y="2175501"/>
            <a:ext cx="2348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Second Chances Solid" panose="02000000000000000000" pitchFamily="2" charset="0"/>
              </a:rPr>
              <a:t>I see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ED7FC76-B979-4D72-9097-87394725BA52}"/>
              </a:ext>
            </a:extLst>
          </p:cNvPr>
          <p:cNvSpPr txBox="1"/>
          <p:nvPr/>
        </p:nvSpPr>
        <p:spPr>
          <a:xfrm>
            <a:off x="767442" y="3078659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0 pumpkin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07EEC0E6-96DE-4C6C-9745-CC4FE331E37B}"/>
              </a:ext>
            </a:extLst>
          </p:cNvPr>
          <p:cNvSpPr txBox="1"/>
          <p:nvPr/>
        </p:nvSpPr>
        <p:spPr>
          <a:xfrm>
            <a:off x="767441" y="3951592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1 pumpkins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8FDA9D4-E2B4-4580-B35A-6FFF94BEB516}"/>
              </a:ext>
            </a:extLst>
          </p:cNvPr>
          <p:cNvSpPr txBox="1"/>
          <p:nvPr/>
        </p:nvSpPr>
        <p:spPr>
          <a:xfrm>
            <a:off x="767440" y="4824525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2 pumpkins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6FE6B-9336-40F7-A2AB-E90D93973C06}"/>
              </a:ext>
            </a:extLst>
          </p:cNvPr>
          <p:cNvSpPr txBox="1"/>
          <p:nvPr/>
        </p:nvSpPr>
        <p:spPr>
          <a:xfrm>
            <a:off x="4578526" y="6973787"/>
            <a:ext cx="398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Primary Penmanship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57893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ED7FC76-B979-4D72-9097-87394725BA52}"/>
              </a:ext>
            </a:extLst>
          </p:cNvPr>
          <p:cNvSpPr txBox="1"/>
          <p:nvPr/>
        </p:nvSpPr>
        <p:spPr>
          <a:xfrm>
            <a:off x="767442" y="3078659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2 pumpkins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07EEC0E6-96DE-4C6C-9745-CC4FE331E37B}"/>
              </a:ext>
            </a:extLst>
          </p:cNvPr>
          <p:cNvSpPr txBox="1"/>
          <p:nvPr/>
        </p:nvSpPr>
        <p:spPr>
          <a:xfrm>
            <a:off x="767441" y="3951592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3 pumpkins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8FDA9D4-E2B4-4580-B35A-6FFF94BEB516}"/>
              </a:ext>
            </a:extLst>
          </p:cNvPr>
          <p:cNvSpPr txBox="1"/>
          <p:nvPr/>
        </p:nvSpPr>
        <p:spPr>
          <a:xfrm>
            <a:off x="767440" y="4824525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4 pumpkins</a:t>
            </a:r>
          </a:p>
        </p:txBody>
      </p:sp>
    </p:spTree>
    <p:extLst>
      <p:ext uri="{BB962C8B-B14F-4D97-AF65-F5344CB8AC3E}">
        <p14:creationId xmlns:p14="http://schemas.microsoft.com/office/powerpoint/2010/main" val="143438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327490" y="2056569"/>
            <a:ext cx="3251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715348" y="4653651"/>
            <a:ext cx="88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492547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185975" y="2143655"/>
            <a:ext cx="40267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KG Second Chances Solid" panose="02000000000000000000" pitchFamily="2" charset="0"/>
              </a:rPr>
              <a:t>Great!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2353648" y="4626437"/>
            <a:ext cx="5435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go to the next question</a:t>
            </a:r>
          </a:p>
        </p:txBody>
      </p:sp>
    </p:spTree>
    <p:extLst>
      <p:ext uri="{BB962C8B-B14F-4D97-AF65-F5344CB8AC3E}">
        <p14:creationId xmlns:p14="http://schemas.microsoft.com/office/powerpoint/2010/main" val="746419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ED7FC76-B979-4D72-9097-87394725BA52}"/>
              </a:ext>
            </a:extLst>
          </p:cNvPr>
          <p:cNvSpPr txBox="1"/>
          <p:nvPr/>
        </p:nvSpPr>
        <p:spPr>
          <a:xfrm>
            <a:off x="429985" y="3078659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5 pumpkin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07EEC0E6-96DE-4C6C-9745-CC4FE331E37B}"/>
              </a:ext>
            </a:extLst>
          </p:cNvPr>
          <p:cNvSpPr txBox="1"/>
          <p:nvPr/>
        </p:nvSpPr>
        <p:spPr>
          <a:xfrm>
            <a:off x="429984" y="3929145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6 pumpkins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8FDA9D4-E2B4-4580-B35A-6FFF94BEB516}"/>
              </a:ext>
            </a:extLst>
          </p:cNvPr>
          <p:cNvSpPr txBox="1"/>
          <p:nvPr/>
        </p:nvSpPr>
        <p:spPr>
          <a:xfrm>
            <a:off x="429983" y="4802078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7 pumpkins</a:t>
            </a:r>
          </a:p>
        </p:txBody>
      </p:sp>
    </p:spTree>
    <p:extLst>
      <p:ext uri="{BB962C8B-B14F-4D97-AF65-F5344CB8AC3E}">
        <p14:creationId xmlns:p14="http://schemas.microsoft.com/office/powerpoint/2010/main" val="70621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327490" y="2056569"/>
            <a:ext cx="3251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715348" y="4653651"/>
            <a:ext cx="88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253436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2794090" y="2165427"/>
            <a:ext cx="47676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KG Second Chances Solid" panose="02000000000000000000" pitchFamily="2" charset="0"/>
              </a:rPr>
              <a:t>Hurray!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2353648" y="4626437"/>
            <a:ext cx="5435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go to the next question</a:t>
            </a:r>
          </a:p>
        </p:txBody>
      </p:sp>
    </p:spTree>
    <p:extLst>
      <p:ext uri="{BB962C8B-B14F-4D97-AF65-F5344CB8AC3E}">
        <p14:creationId xmlns:p14="http://schemas.microsoft.com/office/powerpoint/2010/main" val="2320785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ED7FC76-B979-4D72-9097-87394725BA52}"/>
              </a:ext>
            </a:extLst>
          </p:cNvPr>
          <p:cNvSpPr txBox="1"/>
          <p:nvPr/>
        </p:nvSpPr>
        <p:spPr>
          <a:xfrm>
            <a:off x="767440" y="3078659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0 pumpkins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07EEC0E6-96DE-4C6C-9745-CC4FE331E37B}"/>
              </a:ext>
            </a:extLst>
          </p:cNvPr>
          <p:cNvSpPr txBox="1"/>
          <p:nvPr/>
        </p:nvSpPr>
        <p:spPr>
          <a:xfrm>
            <a:off x="767440" y="3951592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1 pumpkins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8FDA9D4-E2B4-4580-B35A-6FFF94BEB516}"/>
              </a:ext>
            </a:extLst>
          </p:cNvPr>
          <p:cNvSpPr txBox="1"/>
          <p:nvPr/>
        </p:nvSpPr>
        <p:spPr>
          <a:xfrm>
            <a:off x="767440" y="4824525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2 pumpkins</a:t>
            </a:r>
          </a:p>
        </p:txBody>
      </p:sp>
    </p:spTree>
    <p:extLst>
      <p:ext uri="{BB962C8B-B14F-4D97-AF65-F5344CB8AC3E}">
        <p14:creationId xmlns:p14="http://schemas.microsoft.com/office/powerpoint/2010/main" val="2882753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327490" y="2056569"/>
            <a:ext cx="3251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715348" y="4653651"/>
            <a:ext cx="88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4176642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185975" y="2143655"/>
            <a:ext cx="34443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2353648" y="4626437"/>
            <a:ext cx="5435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go to the next question</a:t>
            </a:r>
          </a:p>
        </p:txBody>
      </p:sp>
    </p:spTree>
    <p:extLst>
      <p:ext uri="{BB962C8B-B14F-4D97-AF65-F5344CB8AC3E}">
        <p14:creationId xmlns:p14="http://schemas.microsoft.com/office/powerpoint/2010/main" val="2245600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ED7FC76-B979-4D72-9097-87394725BA52}"/>
              </a:ext>
            </a:extLst>
          </p:cNvPr>
          <p:cNvSpPr txBox="1"/>
          <p:nvPr/>
        </p:nvSpPr>
        <p:spPr>
          <a:xfrm>
            <a:off x="522513" y="3081635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8 pumpkins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07EEC0E6-96DE-4C6C-9745-CC4FE331E37B}"/>
              </a:ext>
            </a:extLst>
          </p:cNvPr>
          <p:cNvSpPr txBox="1"/>
          <p:nvPr/>
        </p:nvSpPr>
        <p:spPr>
          <a:xfrm>
            <a:off x="522512" y="3954568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9 pumpkins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8FDA9D4-E2B4-4580-B35A-6FFF94BEB516}"/>
              </a:ext>
            </a:extLst>
          </p:cNvPr>
          <p:cNvSpPr txBox="1"/>
          <p:nvPr/>
        </p:nvSpPr>
        <p:spPr>
          <a:xfrm>
            <a:off x="522511" y="4877898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10 pumpkins</a:t>
            </a:r>
          </a:p>
        </p:txBody>
      </p:sp>
    </p:spTree>
    <p:extLst>
      <p:ext uri="{BB962C8B-B14F-4D97-AF65-F5344CB8AC3E}">
        <p14:creationId xmlns:p14="http://schemas.microsoft.com/office/powerpoint/2010/main" val="383661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327490" y="2056569"/>
            <a:ext cx="3251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715348" y="4653651"/>
            <a:ext cx="88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866880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327490" y="2056569"/>
            <a:ext cx="3251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737120" y="4642765"/>
            <a:ext cx="88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4256495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185975" y="2143655"/>
            <a:ext cx="37273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KG Second Chances Solid" panose="02000000000000000000" pitchFamily="2" charset="0"/>
              </a:rPr>
              <a:t>Good!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2332085" y="4610108"/>
            <a:ext cx="5435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go to the next question</a:t>
            </a:r>
          </a:p>
        </p:txBody>
      </p:sp>
    </p:spTree>
    <p:extLst>
      <p:ext uri="{BB962C8B-B14F-4D97-AF65-F5344CB8AC3E}">
        <p14:creationId xmlns:p14="http://schemas.microsoft.com/office/powerpoint/2010/main" val="2822229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C34185-B2BD-4908-AFCB-8223515C1E66}"/>
              </a:ext>
            </a:extLst>
          </p:cNvPr>
          <p:cNvSpPr txBox="1"/>
          <p:nvPr/>
        </p:nvSpPr>
        <p:spPr>
          <a:xfrm>
            <a:off x="938893" y="1063942"/>
            <a:ext cx="846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G Second Chances Solid" panose="02000000000000000000" pitchFamily="2" charset="0"/>
              </a:rPr>
              <a:t>How many pumpkins do you see?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AF1FF-E6D1-4831-B028-C99E52FECAE8}"/>
              </a:ext>
            </a:extLst>
          </p:cNvPr>
          <p:cNvSpPr txBox="1"/>
          <p:nvPr/>
        </p:nvSpPr>
        <p:spPr>
          <a:xfrm>
            <a:off x="1585506" y="2175501"/>
            <a:ext cx="2348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Second Chances Solid" panose="02000000000000000000" pitchFamily="2" charset="0"/>
              </a:rPr>
              <a:t>I see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ED7FC76-B979-4D72-9097-87394725BA52}"/>
              </a:ext>
            </a:extLst>
          </p:cNvPr>
          <p:cNvSpPr txBox="1"/>
          <p:nvPr/>
        </p:nvSpPr>
        <p:spPr>
          <a:xfrm>
            <a:off x="767442" y="3078659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1 pumpkin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07EEC0E6-96DE-4C6C-9745-CC4FE331E37B}"/>
              </a:ext>
            </a:extLst>
          </p:cNvPr>
          <p:cNvSpPr txBox="1"/>
          <p:nvPr/>
        </p:nvSpPr>
        <p:spPr>
          <a:xfrm>
            <a:off x="767441" y="3951592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2 pumpkins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8FDA9D4-E2B4-4580-B35A-6FFF94BEB516}"/>
              </a:ext>
            </a:extLst>
          </p:cNvPr>
          <p:cNvSpPr txBox="1"/>
          <p:nvPr/>
        </p:nvSpPr>
        <p:spPr>
          <a:xfrm>
            <a:off x="767440" y="4824525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3 pumpkins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6FE6B-9336-40F7-A2AB-E90D93973C06}"/>
              </a:ext>
            </a:extLst>
          </p:cNvPr>
          <p:cNvSpPr txBox="1"/>
          <p:nvPr/>
        </p:nvSpPr>
        <p:spPr>
          <a:xfrm>
            <a:off x="4578526" y="6973787"/>
            <a:ext cx="398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Primary Penmanship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799588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327490" y="2056569"/>
            <a:ext cx="3251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715348" y="4653651"/>
            <a:ext cx="88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05958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185975" y="2143655"/>
            <a:ext cx="39549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KG Second Chances Solid" panose="02000000000000000000" pitchFamily="2" charset="0"/>
              </a:rPr>
              <a:t>Super!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2353648" y="4626437"/>
            <a:ext cx="5435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go to the beginning</a:t>
            </a:r>
          </a:p>
        </p:txBody>
      </p:sp>
    </p:spTree>
    <p:extLst>
      <p:ext uri="{BB962C8B-B14F-4D97-AF65-F5344CB8AC3E}">
        <p14:creationId xmlns:p14="http://schemas.microsoft.com/office/powerpoint/2010/main" val="99908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185975" y="2143655"/>
            <a:ext cx="34443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2353648" y="4626437"/>
            <a:ext cx="5435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go to the next question</a:t>
            </a:r>
          </a:p>
        </p:txBody>
      </p:sp>
    </p:spTree>
    <p:extLst>
      <p:ext uri="{BB962C8B-B14F-4D97-AF65-F5344CB8AC3E}">
        <p14:creationId xmlns:p14="http://schemas.microsoft.com/office/powerpoint/2010/main" val="218062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ED7FC76-B979-4D72-9097-87394725BA52}"/>
              </a:ext>
            </a:extLst>
          </p:cNvPr>
          <p:cNvSpPr txBox="1"/>
          <p:nvPr/>
        </p:nvSpPr>
        <p:spPr>
          <a:xfrm>
            <a:off x="604156" y="3118930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8 pumpkins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07EEC0E6-96DE-4C6C-9745-CC4FE331E37B}"/>
              </a:ext>
            </a:extLst>
          </p:cNvPr>
          <p:cNvSpPr txBox="1"/>
          <p:nvPr/>
        </p:nvSpPr>
        <p:spPr>
          <a:xfrm>
            <a:off x="604155" y="3991863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9 pumpkins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8FDA9D4-E2B4-4580-B35A-6FFF94BEB516}"/>
              </a:ext>
            </a:extLst>
          </p:cNvPr>
          <p:cNvSpPr txBox="1"/>
          <p:nvPr/>
        </p:nvSpPr>
        <p:spPr>
          <a:xfrm>
            <a:off x="604154" y="4864796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10 pumpkins</a:t>
            </a:r>
          </a:p>
        </p:txBody>
      </p:sp>
    </p:spTree>
    <p:extLst>
      <p:ext uri="{BB962C8B-B14F-4D97-AF65-F5344CB8AC3E}">
        <p14:creationId xmlns:p14="http://schemas.microsoft.com/office/powerpoint/2010/main" val="286964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327490" y="2056569"/>
            <a:ext cx="3251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715348" y="4653651"/>
            <a:ext cx="88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0882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207537" y="2176312"/>
            <a:ext cx="37273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KG Second Chances Solid" panose="02000000000000000000" pitchFamily="2" charset="0"/>
              </a:rPr>
              <a:t>Good!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2353648" y="4626437"/>
            <a:ext cx="5435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go to the next question</a:t>
            </a:r>
          </a:p>
        </p:txBody>
      </p:sp>
    </p:spTree>
    <p:extLst>
      <p:ext uri="{BB962C8B-B14F-4D97-AF65-F5344CB8AC3E}">
        <p14:creationId xmlns:p14="http://schemas.microsoft.com/office/powerpoint/2010/main" val="256705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ED7FC76-B979-4D72-9097-87394725BA52}"/>
              </a:ext>
            </a:extLst>
          </p:cNvPr>
          <p:cNvSpPr txBox="1"/>
          <p:nvPr/>
        </p:nvSpPr>
        <p:spPr>
          <a:xfrm>
            <a:off x="533399" y="3043777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8 pumpkins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07EEC0E6-96DE-4C6C-9745-CC4FE331E37B}"/>
              </a:ext>
            </a:extLst>
          </p:cNvPr>
          <p:cNvSpPr txBox="1"/>
          <p:nvPr/>
        </p:nvSpPr>
        <p:spPr>
          <a:xfrm>
            <a:off x="533398" y="3916710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9 pumpkins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8FDA9D4-E2B4-4580-B35A-6FFF94BEB516}"/>
              </a:ext>
            </a:extLst>
          </p:cNvPr>
          <p:cNvSpPr txBox="1"/>
          <p:nvPr/>
        </p:nvSpPr>
        <p:spPr>
          <a:xfrm>
            <a:off x="533397" y="4789643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Primary Penmanship" panose="02000506000000020003" pitchFamily="2" charset="0"/>
              </a:rPr>
              <a:t>10 pumpkins</a:t>
            </a:r>
          </a:p>
        </p:txBody>
      </p:sp>
    </p:spTree>
    <p:extLst>
      <p:ext uri="{BB962C8B-B14F-4D97-AF65-F5344CB8AC3E}">
        <p14:creationId xmlns:p14="http://schemas.microsoft.com/office/powerpoint/2010/main" val="171659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C65765-2D65-492F-9195-65341296FD5B}"/>
              </a:ext>
            </a:extLst>
          </p:cNvPr>
          <p:cNvSpPr txBox="1"/>
          <p:nvPr/>
        </p:nvSpPr>
        <p:spPr>
          <a:xfrm>
            <a:off x="3327490" y="2056569"/>
            <a:ext cx="3251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23E936A-C010-4DD3-94A7-6B4EF62D1339}"/>
              </a:ext>
            </a:extLst>
          </p:cNvPr>
          <p:cNvSpPr txBox="1"/>
          <p:nvPr/>
        </p:nvSpPr>
        <p:spPr>
          <a:xfrm>
            <a:off x="715348" y="4653651"/>
            <a:ext cx="88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KG Next to Me Sketched" panose="02000507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94060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282</Words>
  <Application>Microsoft Office PowerPoint</Application>
  <PresentationFormat>Custom</PresentationFormat>
  <Paragraphs>83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KG Next to Me Sketched</vt:lpstr>
      <vt:lpstr>KG Primary Penmanship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9</cp:revision>
  <dcterms:created xsi:type="dcterms:W3CDTF">2019-10-07T18:20:41Z</dcterms:created>
  <dcterms:modified xsi:type="dcterms:W3CDTF">2019-10-07T21:40:40Z</dcterms:modified>
</cp:coreProperties>
</file>