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4" r:id="rId5"/>
    <p:sldId id="259" r:id="rId6"/>
    <p:sldId id="272" r:id="rId7"/>
    <p:sldId id="273" r:id="rId8"/>
    <p:sldId id="260" r:id="rId9"/>
    <p:sldId id="274" r:id="rId10"/>
    <p:sldId id="275" r:id="rId11"/>
    <p:sldId id="265" r:id="rId12"/>
    <p:sldId id="276" r:id="rId13"/>
    <p:sldId id="277" r:id="rId14"/>
    <p:sldId id="271" r:id="rId15"/>
    <p:sldId id="278" r:id="rId16"/>
    <p:sldId id="279" r:id="rId17"/>
    <p:sldId id="266" r:id="rId18"/>
    <p:sldId id="280" r:id="rId19"/>
    <p:sldId id="281" r:id="rId20"/>
    <p:sldId id="262" r:id="rId21"/>
    <p:sldId id="282" r:id="rId22"/>
    <p:sldId id="283" r:id="rId23"/>
    <p:sldId id="269" r:id="rId24"/>
    <p:sldId id="284" r:id="rId25"/>
    <p:sldId id="285" r:id="rId26"/>
    <p:sldId id="270" r:id="rId27"/>
    <p:sldId id="286" r:id="rId28"/>
    <p:sldId id="287" r:id="rId29"/>
    <p:sldId id="261" r:id="rId30"/>
    <p:sldId id="288" r:id="rId31"/>
    <p:sldId id="289" r:id="rId32"/>
    <p:sldId id="267" r:id="rId33"/>
    <p:sldId id="290" r:id="rId34"/>
    <p:sldId id="291" r:id="rId35"/>
    <p:sldId id="268" r:id="rId36"/>
    <p:sldId id="292" r:id="rId37"/>
    <p:sldId id="293" r:id="rId38"/>
    <p:sldId id="294" r:id="rId39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584" y="-10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4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C1AB-CF83-4EBE-8182-E59D0219D84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CFD5-C291-43CE-A836-832AC282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1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C1AB-CF83-4EBE-8182-E59D0219D84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CFD5-C291-43CE-A836-832AC282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1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C1AB-CF83-4EBE-8182-E59D0219D84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CFD5-C291-43CE-A836-832AC282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0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C1AB-CF83-4EBE-8182-E59D0219D84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CFD5-C291-43CE-A836-832AC282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5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C1AB-CF83-4EBE-8182-E59D0219D84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CFD5-C291-43CE-A836-832AC282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0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C1AB-CF83-4EBE-8182-E59D0219D84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CFD5-C291-43CE-A836-832AC282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0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C1AB-CF83-4EBE-8182-E59D0219D84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CFD5-C291-43CE-A836-832AC282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3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C1AB-CF83-4EBE-8182-E59D0219D84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CFD5-C291-43CE-A836-832AC282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6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C1AB-CF83-4EBE-8182-E59D0219D84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CFD5-C291-43CE-A836-832AC282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7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C1AB-CF83-4EBE-8182-E59D0219D84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CFD5-C291-43CE-A836-832AC282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6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C1AB-CF83-4EBE-8182-E59D0219D84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CFD5-C291-43CE-A836-832AC282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7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C1AB-CF83-4EBE-8182-E59D0219D84C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7CFD5-C291-43CE-A836-832AC282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6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3905" y="2438400"/>
            <a:ext cx="510774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rgbClr val="C00000"/>
                </a:solidFill>
                <a:latin typeface="KG Neatly Printed" panose="02000506000000020003" pitchFamily="2" charset="0"/>
              </a:rPr>
              <a:t>Counting to 5</a:t>
            </a:r>
            <a:endParaRPr lang="en-US" sz="8800" b="1" dirty="0">
              <a:solidFill>
                <a:srgbClr val="C00000"/>
              </a:solidFill>
              <a:latin typeface="KG Neatly Printed" panose="02000506000000020003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82411" y="5306943"/>
            <a:ext cx="41008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KG Neatly Printed" panose="02000506000000020003" pitchFamily="2" charset="0"/>
              </a:rPr>
              <a:t>The Curriculum Corner</a:t>
            </a:r>
            <a:endParaRPr lang="en-US" sz="4000" b="1" dirty="0">
              <a:solidFill>
                <a:srgbClr val="C00000"/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285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4800" y="3157321"/>
            <a:ext cx="15499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chemeClr val="accent3">
                    <a:lumMod val="75000"/>
                  </a:schemeClr>
                </a:solidFill>
                <a:latin typeface="KG Neatly Printed" panose="02000506000000020003" pitchFamily="2" charset="0"/>
                <a:hlinkClick r:id="rId3" action="ppaction://hlinksldjump"/>
              </a:rPr>
              <a:t>Yes!</a:t>
            </a:r>
            <a:endParaRPr lang="en-US" sz="8800" b="1" dirty="0">
              <a:solidFill>
                <a:schemeClr val="accent3">
                  <a:lumMod val="75000"/>
                </a:schemeClr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52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787604"/>
            <a:ext cx="33777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latin typeface="KG Neatly Printed" panose="02000506000000020003" pitchFamily="2" charset="0"/>
              </a:rPr>
              <a:t>How many?</a:t>
            </a:r>
            <a:endParaRPr lang="en-US" sz="6600" b="1" dirty="0">
              <a:solidFill>
                <a:srgbClr val="C00000"/>
              </a:solidFill>
              <a:latin typeface="KG Neatly Printed" panose="02000506000000020003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2623" y="2971800"/>
            <a:ext cx="2819400" cy="247223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028171"/>
              </p:ext>
            </p:extLst>
          </p:nvPr>
        </p:nvGraphicFramePr>
        <p:xfrm>
          <a:off x="5894560" y="2971801"/>
          <a:ext cx="1344439" cy="247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439"/>
              </a:tblGrid>
              <a:tr h="851318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3" action="ppaction://hlinksldjump"/>
                        </a:rPr>
                        <a:t>1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4" action="ppaction://hlinksldjump"/>
                        </a:rPr>
                        <a:t>2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4" action="ppaction://hlinksldjump"/>
                        </a:rPr>
                        <a:t>3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 descr="E:\Users\Cathy.DESKTOP-HHOG9KH\Dropbox\Clip Art\Animals\Woodland Animals\CL807\PNG\WOODLAND-0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23" y="3331615"/>
            <a:ext cx="1752599" cy="175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62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3157321"/>
            <a:ext cx="39834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KG Neatly Printed" panose="02000506000000020003" pitchFamily="2" charset="0"/>
                <a:hlinkClick r:id="rId3" action="ppaction://hlinksldjump"/>
              </a:rPr>
              <a:t>Try Again!</a:t>
            </a:r>
            <a:endParaRPr lang="en-US" sz="8800" b="1" dirty="0">
              <a:solidFill>
                <a:srgbClr val="FF0000"/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041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4800" y="3157321"/>
            <a:ext cx="15499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chemeClr val="accent3">
                    <a:lumMod val="75000"/>
                  </a:schemeClr>
                </a:solidFill>
                <a:latin typeface="KG Neatly Printed" panose="02000506000000020003" pitchFamily="2" charset="0"/>
                <a:hlinkClick r:id="rId3" action="ppaction://hlinksldjump"/>
              </a:rPr>
              <a:t>Yes!</a:t>
            </a:r>
            <a:endParaRPr lang="en-US" sz="8800" b="1" dirty="0">
              <a:solidFill>
                <a:schemeClr val="accent3">
                  <a:lumMod val="75000"/>
                </a:schemeClr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730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787604"/>
            <a:ext cx="33777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latin typeface="KG Neatly Printed" panose="02000506000000020003" pitchFamily="2" charset="0"/>
              </a:rPr>
              <a:t>How many?</a:t>
            </a:r>
            <a:endParaRPr lang="en-US" sz="6600" b="1" dirty="0">
              <a:solidFill>
                <a:srgbClr val="C00000"/>
              </a:solidFill>
              <a:latin typeface="KG Neatly Printed" panose="02000506000000020003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2623" y="2971800"/>
            <a:ext cx="2819400" cy="247223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918869"/>
              </p:ext>
            </p:extLst>
          </p:nvPr>
        </p:nvGraphicFramePr>
        <p:xfrm>
          <a:off x="5894560" y="2971801"/>
          <a:ext cx="1344439" cy="247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439"/>
              </a:tblGrid>
              <a:tr h="851318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3" action="ppaction://hlinksldjump"/>
                        </a:rPr>
                        <a:t>3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3" action="ppaction://hlinksldjump"/>
                        </a:rPr>
                        <a:t>4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4" action="ppaction://hlinksldjump"/>
                        </a:rPr>
                        <a:t>5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 descr="E:\Users\Cathy.DESKTOP-HHOG9KH\Dropbox\Clip Art\Animals\Woodland Animals\CL807\PNG\WOODLAND-0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22" y="3086099"/>
            <a:ext cx="1047778" cy="104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Users\Cathy.DESKTOP-HHOG9KH\Dropbox\Clip Art\Animals\Woodland Animals\CL807\PNG\WOODLAND-0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124200"/>
            <a:ext cx="1009677" cy="100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Users\Cathy.DESKTOP-HHOG9KH\Dropbox\Clip Art\Animals\Woodland Animals\CL807\PNG\WOODLAND-0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001" y="4350274"/>
            <a:ext cx="1047778" cy="104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Users\Cathy.DESKTOP-HHOG9KH\Dropbox\Clip Art\Animals\Woodland Animals\CL807\PNG\WOODLAND-0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179" y="4388375"/>
            <a:ext cx="1009677" cy="100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Users\Cathy.DESKTOP-HHOG9KH\Dropbox\Clip Art\Animals\Woodland Animals\CL807\PNG\WOODLAND-0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484" y="3703076"/>
            <a:ext cx="1009677" cy="100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173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3157321"/>
            <a:ext cx="39834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KG Neatly Printed" panose="02000506000000020003" pitchFamily="2" charset="0"/>
                <a:hlinkClick r:id="rId3" action="ppaction://hlinksldjump"/>
              </a:rPr>
              <a:t>Try Again!</a:t>
            </a:r>
            <a:endParaRPr lang="en-US" sz="8800" b="1" dirty="0">
              <a:solidFill>
                <a:srgbClr val="FF0000"/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624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4800" y="3157321"/>
            <a:ext cx="15499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chemeClr val="accent3">
                    <a:lumMod val="75000"/>
                  </a:schemeClr>
                </a:solidFill>
                <a:latin typeface="KG Neatly Printed" panose="02000506000000020003" pitchFamily="2" charset="0"/>
                <a:hlinkClick r:id="rId3" action="ppaction://hlinksldjump"/>
              </a:rPr>
              <a:t>Yes!</a:t>
            </a:r>
            <a:endParaRPr lang="en-US" sz="8800" b="1" dirty="0">
              <a:solidFill>
                <a:schemeClr val="accent3">
                  <a:lumMod val="75000"/>
                </a:schemeClr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989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787604"/>
            <a:ext cx="33777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latin typeface="KG Neatly Printed" panose="02000506000000020003" pitchFamily="2" charset="0"/>
              </a:rPr>
              <a:t>How many?</a:t>
            </a:r>
            <a:endParaRPr lang="en-US" sz="6600" b="1" dirty="0">
              <a:solidFill>
                <a:srgbClr val="C00000"/>
              </a:solidFill>
              <a:latin typeface="KG Neatly Printed" panose="02000506000000020003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2623" y="2971800"/>
            <a:ext cx="2819400" cy="247223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912107"/>
              </p:ext>
            </p:extLst>
          </p:nvPr>
        </p:nvGraphicFramePr>
        <p:xfrm>
          <a:off x="5894560" y="2971801"/>
          <a:ext cx="1344439" cy="247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439"/>
              </a:tblGrid>
              <a:tr h="851318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3" action="ppaction://hlinksldjump"/>
                        </a:rPr>
                        <a:t>1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4" action="ppaction://hlinksldjump"/>
                        </a:rPr>
                        <a:t>2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3" action="ppaction://hlinksldjump"/>
                        </a:rPr>
                        <a:t>3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E:\Users\Cathy.DESKTOP-HHOG9KH\Dropbox\Clip Art\Animals\Woodland Animals\CL807\PNG\WOODLAND-0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99960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Users\Cathy.DESKTOP-HHOG9KH\Dropbox\Clip Art\Animals\Woodland Animals\CL807\PNG\WOODLAND-0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189" y="39624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582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3157321"/>
            <a:ext cx="39834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KG Neatly Printed" panose="02000506000000020003" pitchFamily="2" charset="0"/>
                <a:hlinkClick r:id="rId3" action="ppaction://hlinksldjump"/>
              </a:rPr>
              <a:t>Try Again!</a:t>
            </a:r>
            <a:endParaRPr lang="en-US" sz="8800" b="1" dirty="0">
              <a:solidFill>
                <a:srgbClr val="FF0000"/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771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4800" y="3157321"/>
            <a:ext cx="15499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chemeClr val="accent3">
                    <a:lumMod val="75000"/>
                  </a:schemeClr>
                </a:solidFill>
                <a:latin typeface="KG Neatly Printed" panose="02000506000000020003" pitchFamily="2" charset="0"/>
                <a:hlinkClick r:id="rId3" action="ppaction://hlinksldjump"/>
              </a:rPr>
              <a:t>Yes!</a:t>
            </a:r>
            <a:endParaRPr lang="en-US" sz="8800" b="1" dirty="0">
              <a:solidFill>
                <a:schemeClr val="accent3">
                  <a:lumMod val="75000"/>
                </a:schemeClr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37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787604"/>
            <a:ext cx="33777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latin typeface="KG Neatly Printed" panose="02000506000000020003" pitchFamily="2" charset="0"/>
              </a:rPr>
              <a:t>How many?</a:t>
            </a:r>
            <a:endParaRPr lang="en-US" sz="6600" b="1" dirty="0">
              <a:solidFill>
                <a:srgbClr val="C00000"/>
              </a:solidFill>
              <a:latin typeface="KG Neatly Printed" panose="02000506000000020003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2623" y="2971800"/>
            <a:ext cx="2819400" cy="247223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632986"/>
              </p:ext>
            </p:extLst>
          </p:nvPr>
        </p:nvGraphicFramePr>
        <p:xfrm>
          <a:off x="5894560" y="2971801"/>
          <a:ext cx="1344439" cy="247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439"/>
              </a:tblGrid>
              <a:tr h="851318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3" action="ppaction://hlinksldjump"/>
                        </a:rPr>
                        <a:t>1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4" action="ppaction://hlinksldjump"/>
                        </a:rPr>
                        <a:t>2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4" action="ppaction://hlinksldjump"/>
                        </a:rPr>
                        <a:t>3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E:\Users\Cathy.DESKTOP-HHOG9KH\Dropbox\Clip Art\Animals\Woodland Animals\CL807\PNG\WOODLAND-0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523" y="3522115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289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787604"/>
            <a:ext cx="33777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latin typeface="KG Neatly Printed" panose="02000506000000020003" pitchFamily="2" charset="0"/>
              </a:rPr>
              <a:t>How many?</a:t>
            </a:r>
            <a:endParaRPr lang="en-US" sz="6600" b="1" dirty="0">
              <a:solidFill>
                <a:srgbClr val="C00000"/>
              </a:solidFill>
              <a:latin typeface="KG Neatly Printed" panose="02000506000000020003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2623" y="2971800"/>
            <a:ext cx="2819400" cy="247223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804696"/>
              </p:ext>
            </p:extLst>
          </p:nvPr>
        </p:nvGraphicFramePr>
        <p:xfrm>
          <a:off x="5894560" y="2971801"/>
          <a:ext cx="1344439" cy="247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439"/>
              </a:tblGrid>
              <a:tr h="851318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3" action="ppaction://hlinksldjump"/>
                        </a:rPr>
                        <a:t>1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4" action="ppaction://hlinksldjump"/>
                        </a:rPr>
                        <a:t>2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4" action="ppaction://hlinksldjump"/>
                        </a:rPr>
                        <a:t>3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122" name="Picture 2" descr="E:\Users\Cathy.DESKTOP-HHOG9KH\Dropbox\Clip Art\Animals\Woodland Animals\CL807\PNG\WOODLAND-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978" y="3390711"/>
            <a:ext cx="1714689" cy="171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619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3157321"/>
            <a:ext cx="39834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KG Neatly Printed" panose="02000506000000020003" pitchFamily="2" charset="0"/>
                <a:hlinkClick r:id="rId3" action="ppaction://hlinksldjump"/>
              </a:rPr>
              <a:t>Try Again!</a:t>
            </a:r>
            <a:endParaRPr lang="en-US" sz="8800" b="1" dirty="0">
              <a:solidFill>
                <a:srgbClr val="FF0000"/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396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4800" y="3157321"/>
            <a:ext cx="15499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chemeClr val="accent3">
                    <a:lumMod val="75000"/>
                  </a:schemeClr>
                </a:solidFill>
                <a:latin typeface="KG Neatly Printed" panose="02000506000000020003" pitchFamily="2" charset="0"/>
                <a:hlinkClick r:id="rId3" action="ppaction://hlinksldjump"/>
              </a:rPr>
              <a:t>Yes!</a:t>
            </a:r>
            <a:endParaRPr lang="en-US" sz="8800" b="1" dirty="0">
              <a:solidFill>
                <a:schemeClr val="accent3">
                  <a:lumMod val="75000"/>
                </a:schemeClr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2898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787604"/>
            <a:ext cx="33777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latin typeface="KG Neatly Printed" panose="02000506000000020003" pitchFamily="2" charset="0"/>
              </a:rPr>
              <a:t>How many?</a:t>
            </a:r>
            <a:endParaRPr lang="en-US" sz="6600" b="1" dirty="0">
              <a:solidFill>
                <a:srgbClr val="C00000"/>
              </a:solidFill>
              <a:latin typeface="KG Neatly Printed" panose="02000506000000020003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2623" y="2971800"/>
            <a:ext cx="2819400" cy="247223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454819"/>
              </p:ext>
            </p:extLst>
          </p:nvPr>
        </p:nvGraphicFramePr>
        <p:xfrm>
          <a:off x="5894560" y="2971801"/>
          <a:ext cx="1344439" cy="247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439"/>
              </a:tblGrid>
              <a:tr h="851318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3" action="ppaction://hlinksldjump"/>
                        </a:rPr>
                        <a:t>3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4" action="ppaction://hlinksldjump"/>
                        </a:rPr>
                        <a:t>4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4" action="ppaction://hlinksldjump"/>
                        </a:rPr>
                        <a:t>5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122" name="Picture 2" descr="E:\Users\Cathy.DESKTOP-HHOG9KH\Dropbox\Clip Art\Animals\Woodland Animals\CL807\PNG\WOODLAND-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0"/>
            <a:ext cx="1220426" cy="122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Users\Cathy.DESKTOP-HHOG9KH\Dropbox\Clip Art\Animals\Woodland Animals\CL807\PNG\WOODLAND-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189774"/>
            <a:ext cx="1220426" cy="122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Users\Cathy.DESKTOP-HHOG9KH\Dropbox\Clip Art\Animals\Woodland Animals\CL807\PNG\WOODLAND-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534" y="4189774"/>
            <a:ext cx="1220426" cy="122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Users\Cathy.DESKTOP-HHOG9KH\Dropbox\Clip Art\Animals\Woodland Animals\CL807\PNG\WOODLAND-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0"/>
            <a:ext cx="1220426" cy="122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0712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3157321"/>
            <a:ext cx="39834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KG Neatly Printed" panose="02000506000000020003" pitchFamily="2" charset="0"/>
                <a:hlinkClick r:id="rId3" action="ppaction://hlinksldjump"/>
              </a:rPr>
              <a:t>Try Again!</a:t>
            </a:r>
            <a:endParaRPr lang="en-US" sz="8800" b="1" dirty="0">
              <a:solidFill>
                <a:srgbClr val="FF0000"/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441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4800" y="3157321"/>
            <a:ext cx="15499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chemeClr val="accent3">
                    <a:lumMod val="75000"/>
                  </a:schemeClr>
                </a:solidFill>
                <a:latin typeface="KG Neatly Printed" panose="02000506000000020003" pitchFamily="2" charset="0"/>
                <a:hlinkClick r:id="rId3" action="ppaction://hlinksldjump"/>
              </a:rPr>
              <a:t>Yes!</a:t>
            </a:r>
            <a:endParaRPr lang="en-US" sz="8800" b="1" dirty="0">
              <a:solidFill>
                <a:schemeClr val="accent3">
                  <a:lumMod val="75000"/>
                </a:schemeClr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1351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787604"/>
            <a:ext cx="33777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latin typeface="KG Neatly Printed" panose="02000506000000020003" pitchFamily="2" charset="0"/>
              </a:rPr>
              <a:t>How many?</a:t>
            </a:r>
            <a:endParaRPr lang="en-US" sz="6600" b="1" dirty="0">
              <a:solidFill>
                <a:srgbClr val="C00000"/>
              </a:solidFill>
              <a:latin typeface="KG Neatly Printed" panose="02000506000000020003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2623" y="2971800"/>
            <a:ext cx="2819400" cy="247223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647723"/>
              </p:ext>
            </p:extLst>
          </p:nvPr>
        </p:nvGraphicFramePr>
        <p:xfrm>
          <a:off x="5894560" y="2971801"/>
          <a:ext cx="1344439" cy="247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439"/>
              </a:tblGrid>
              <a:tr h="851318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3" action="ppaction://hlinksldjump"/>
                        </a:rPr>
                        <a:t>3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3" action="ppaction://hlinksldjump"/>
                        </a:rPr>
                        <a:t>4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4" action="ppaction://hlinksldjump"/>
                        </a:rPr>
                        <a:t>5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122" name="Picture 2" descr="E:\Users\Cathy.DESKTOP-HHOG9KH\Dropbox\Clip Art\Animals\Woodland Animals\CL807\PNG\WOODLAND-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0"/>
            <a:ext cx="991826" cy="99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Users\Cathy.DESKTOP-HHOG9KH\Dropbox\Clip Art\Animals\Woodland Animals\CL807\PNG\WOODLAND-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497" y="4207915"/>
            <a:ext cx="991826" cy="99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Users\Cathy.DESKTOP-HHOG9KH\Dropbox\Clip Art\Animals\Woodland Animals\CL807\PNG\WOODLAND-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587" y="4207915"/>
            <a:ext cx="991826" cy="99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Users\Cathy.DESKTOP-HHOG9KH\Dropbox\Clip Art\Animals\Woodland Animals\CL807\PNG\WOODLAND-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410" y="3048000"/>
            <a:ext cx="991826" cy="99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Users\Cathy.DESKTOP-HHOG9KH\Dropbox\Clip Art\Animals\Woodland Animals\CL807\PNG\WOODLAND-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856" y="3048000"/>
            <a:ext cx="991826" cy="99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8380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3157321"/>
            <a:ext cx="39834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KG Neatly Printed" panose="02000506000000020003" pitchFamily="2" charset="0"/>
                <a:hlinkClick r:id="rId3" action="ppaction://hlinksldjump"/>
              </a:rPr>
              <a:t>Try Again!</a:t>
            </a:r>
            <a:endParaRPr lang="en-US" sz="8800" b="1" dirty="0">
              <a:solidFill>
                <a:srgbClr val="FF0000"/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1373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4800" y="3157321"/>
            <a:ext cx="15499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chemeClr val="accent3">
                    <a:lumMod val="75000"/>
                  </a:schemeClr>
                </a:solidFill>
                <a:latin typeface="KG Neatly Printed" panose="02000506000000020003" pitchFamily="2" charset="0"/>
                <a:hlinkClick r:id="rId3" action="ppaction://hlinksldjump"/>
              </a:rPr>
              <a:t>Yes!</a:t>
            </a:r>
            <a:endParaRPr lang="en-US" sz="8800" b="1" dirty="0">
              <a:solidFill>
                <a:schemeClr val="accent3">
                  <a:lumMod val="75000"/>
                </a:schemeClr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2333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787604"/>
            <a:ext cx="33777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latin typeface="KG Neatly Printed" panose="02000506000000020003" pitchFamily="2" charset="0"/>
              </a:rPr>
              <a:t>How many?</a:t>
            </a:r>
            <a:endParaRPr lang="en-US" sz="6600" b="1" dirty="0">
              <a:solidFill>
                <a:srgbClr val="C00000"/>
              </a:solidFill>
              <a:latin typeface="KG Neatly Printed" panose="02000506000000020003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2623" y="2971800"/>
            <a:ext cx="2819400" cy="247223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619450"/>
              </p:ext>
            </p:extLst>
          </p:nvPr>
        </p:nvGraphicFramePr>
        <p:xfrm>
          <a:off x="5894560" y="2971801"/>
          <a:ext cx="1344439" cy="247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439"/>
              </a:tblGrid>
              <a:tr h="851318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3" action="ppaction://hlinksldjump"/>
                        </a:rPr>
                        <a:t>1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4" action="ppaction://hlinksldjump"/>
                        </a:rPr>
                        <a:t>2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3" action="ppaction://hlinksldjump"/>
                        </a:rPr>
                        <a:t>3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 descr="E:\Users\Cathy.DESKTOP-HHOG9KH\Dropbox\Clip Art\Animals\Woodland Animals\CL807\PNG\WOODLAND-0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645" y="4114800"/>
            <a:ext cx="1147438" cy="114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Users\Cathy.DESKTOP-HHOG9KH\Dropbox\Clip Art\Animals\Woodland Animals\CL807\PNG\WOODLAND-0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60477"/>
            <a:ext cx="1147438" cy="114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702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3157321"/>
            <a:ext cx="39834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KG Neatly Printed" panose="02000506000000020003" pitchFamily="2" charset="0"/>
                <a:hlinkClick r:id="rId3" action="ppaction://hlinksldjump"/>
              </a:rPr>
              <a:t>Try Again!</a:t>
            </a:r>
            <a:endParaRPr lang="en-US" sz="8800" b="1" dirty="0">
              <a:solidFill>
                <a:srgbClr val="FF0000"/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4065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3157321"/>
            <a:ext cx="39834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KG Neatly Printed" panose="02000506000000020003" pitchFamily="2" charset="0"/>
                <a:hlinkClick r:id="rId3" action="ppaction://hlinksldjump"/>
              </a:rPr>
              <a:t>Try Again!</a:t>
            </a:r>
            <a:endParaRPr lang="en-US" sz="8800" b="1" dirty="0">
              <a:solidFill>
                <a:srgbClr val="FF0000"/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7757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4800" y="3157321"/>
            <a:ext cx="15499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chemeClr val="accent3">
                    <a:lumMod val="75000"/>
                  </a:schemeClr>
                </a:solidFill>
                <a:latin typeface="KG Neatly Printed" panose="02000506000000020003" pitchFamily="2" charset="0"/>
                <a:hlinkClick r:id="rId3" action="ppaction://hlinksldjump"/>
              </a:rPr>
              <a:t>Yes!</a:t>
            </a:r>
            <a:endParaRPr lang="en-US" sz="8800" b="1" dirty="0">
              <a:solidFill>
                <a:schemeClr val="accent3">
                  <a:lumMod val="75000"/>
                </a:schemeClr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3554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787604"/>
            <a:ext cx="33777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latin typeface="KG Neatly Printed" panose="02000506000000020003" pitchFamily="2" charset="0"/>
              </a:rPr>
              <a:t>How many?</a:t>
            </a:r>
            <a:endParaRPr lang="en-US" sz="6600" b="1" dirty="0">
              <a:solidFill>
                <a:srgbClr val="C00000"/>
              </a:solidFill>
              <a:latin typeface="KG Neatly Printed" panose="02000506000000020003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2623" y="2971800"/>
            <a:ext cx="2819400" cy="247223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441382"/>
              </p:ext>
            </p:extLst>
          </p:nvPr>
        </p:nvGraphicFramePr>
        <p:xfrm>
          <a:off x="5894560" y="2971801"/>
          <a:ext cx="1344439" cy="247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439"/>
              </a:tblGrid>
              <a:tr h="851318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3" action="ppaction://hlinksldjump"/>
                        </a:rPr>
                        <a:t>2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3" action="ppaction://hlinksldjump"/>
                        </a:rPr>
                        <a:t>3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4" action="ppaction://hlinksldjump"/>
                        </a:rPr>
                        <a:t>4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 descr="E:\Users\Cathy.DESKTOP-HHOG9KH\Dropbox\Clip Art\Animals\Woodland Animals\CL807\PNG\WOODLAND-0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999" y="4143103"/>
            <a:ext cx="1147438" cy="114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Users\Cathy.DESKTOP-HHOG9KH\Dropbox\Clip Art\Animals\Woodland Animals\CL807\PNG\WOODLAND-0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323" y="3060477"/>
            <a:ext cx="1147438" cy="114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Users\Cathy.DESKTOP-HHOG9KH\Dropbox\Clip Art\Animals\Woodland Animals\CL807\PNG\WOODLAND-0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280" y="3060477"/>
            <a:ext cx="1147438" cy="114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Users\Cathy.DESKTOP-HHOG9KH\Dropbox\Clip Art\Animals\Woodland Animals\CL807\PNG\WOODLAND-0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042" y="4207915"/>
            <a:ext cx="1147438" cy="114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6836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3157321"/>
            <a:ext cx="39834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KG Neatly Printed" panose="02000506000000020003" pitchFamily="2" charset="0"/>
                <a:hlinkClick r:id="rId3" action="ppaction://hlinksldjump"/>
              </a:rPr>
              <a:t>Try Again!</a:t>
            </a:r>
            <a:endParaRPr lang="en-US" sz="8800" b="1" dirty="0">
              <a:solidFill>
                <a:srgbClr val="FF0000"/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2816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4800" y="3157321"/>
            <a:ext cx="15499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chemeClr val="accent3">
                    <a:lumMod val="75000"/>
                  </a:schemeClr>
                </a:solidFill>
                <a:latin typeface="KG Neatly Printed" panose="02000506000000020003" pitchFamily="2" charset="0"/>
                <a:hlinkClick r:id="rId3" action="ppaction://hlinksldjump"/>
              </a:rPr>
              <a:t>Yes!</a:t>
            </a:r>
            <a:endParaRPr lang="en-US" sz="8800" b="1" dirty="0">
              <a:solidFill>
                <a:schemeClr val="accent3">
                  <a:lumMod val="75000"/>
                </a:schemeClr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0967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787604"/>
            <a:ext cx="33777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latin typeface="KG Neatly Printed" panose="02000506000000020003" pitchFamily="2" charset="0"/>
              </a:rPr>
              <a:t>How many?</a:t>
            </a:r>
            <a:endParaRPr lang="en-US" sz="6600" b="1" dirty="0">
              <a:solidFill>
                <a:srgbClr val="C00000"/>
              </a:solidFill>
              <a:latin typeface="KG Neatly Printed" panose="02000506000000020003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2623" y="2971800"/>
            <a:ext cx="2819400" cy="247223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398264"/>
              </p:ext>
            </p:extLst>
          </p:nvPr>
        </p:nvGraphicFramePr>
        <p:xfrm>
          <a:off x="5894560" y="2971801"/>
          <a:ext cx="1344439" cy="247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439"/>
              </a:tblGrid>
              <a:tr h="851318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3" action="ppaction://hlinksldjump"/>
                        </a:rPr>
                        <a:t>3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3" action="ppaction://hlinksldjump"/>
                        </a:rPr>
                        <a:t>4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4" action="ppaction://hlinksldjump"/>
                        </a:rPr>
                        <a:t>5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 descr="E:\Users\Cathy.DESKTOP-HHOG9KH\Dropbox\Clip Art\Animals\Woodland Animals\CL807\PNG\WOODLAND-0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583" y="4359225"/>
            <a:ext cx="931315" cy="93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Users\Cathy.DESKTOP-HHOG9KH\Dropbox\Clip Art\Animals\Woodland Animals\CL807\PNG\WOODLAND-0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727" y="3869618"/>
            <a:ext cx="931315" cy="93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Users\Cathy.DESKTOP-HHOG9KH\Dropbox\Clip Art\Animals\Woodland Animals\CL807\PNG\WOODLAND-0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583" y="3027064"/>
            <a:ext cx="931315" cy="93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Users\Cathy.DESKTOP-HHOG9KH\Dropbox\Clip Art\Animals\Woodland Animals\CL807\PNG\WOODLAND-0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177" y="4359225"/>
            <a:ext cx="931315" cy="93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Users\Cathy.DESKTOP-HHOG9KH\Dropbox\Clip Art\Animals\Woodland Animals\CL807\PNG\WOODLAND-0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779" y="3027064"/>
            <a:ext cx="931315" cy="93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6071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3157321"/>
            <a:ext cx="39834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KG Neatly Printed" panose="02000506000000020003" pitchFamily="2" charset="0"/>
                <a:hlinkClick r:id="rId3" action="ppaction://hlinksldjump"/>
              </a:rPr>
              <a:t>Try Again!</a:t>
            </a:r>
            <a:endParaRPr lang="en-US" sz="8800" b="1" dirty="0">
              <a:solidFill>
                <a:srgbClr val="FF0000"/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2984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4800" y="3157321"/>
            <a:ext cx="15499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chemeClr val="accent3">
                    <a:lumMod val="75000"/>
                  </a:schemeClr>
                </a:solidFill>
                <a:latin typeface="KG Neatly Printed" panose="02000506000000020003" pitchFamily="2" charset="0"/>
                <a:hlinkClick r:id="rId3" action="ppaction://hlinksldjump"/>
              </a:rPr>
              <a:t>Yes!</a:t>
            </a:r>
            <a:endParaRPr lang="en-US" sz="8800" b="1" dirty="0">
              <a:solidFill>
                <a:schemeClr val="accent3">
                  <a:lumMod val="75000"/>
                </a:schemeClr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5646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2438400"/>
            <a:ext cx="401411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chemeClr val="accent3">
                    <a:lumMod val="75000"/>
                  </a:schemeClr>
                </a:solidFill>
                <a:latin typeface="KG Neatly Printed" panose="02000506000000020003" pitchFamily="2" charset="0"/>
                <a:hlinkClick r:id="rId3" action="ppaction://hlinksldjump"/>
              </a:rPr>
              <a:t>Good job</a:t>
            </a:r>
          </a:p>
          <a:p>
            <a:pPr algn="ctr"/>
            <a:r>
              <a:rPr lang="en-US" sz="8800" b="1" dirty="0" smtClean="0">
                <a:solidFill>
                  <a:schemeClr val="accent3">
                    <a:lumMod val="75000"/>
                  </a:schemeClr>
                </a:solidFill>
                <a:latin typeface="KG Neatly Printed" panose="02000506000000020003" pitchFamily="2" charset="0"/>
                <a:hlinkClick r:id="rId3" action="ppaction://hlinksldjump"/>
              </a:rPr>
              <a:t>Practicing!</a:t>
            </a:r>
            <a:endParaRPr lang="en-US" sz="8800" b="1" dirty="0" smtClean="0">
              <a:solidFill>
                <a:schemeClr val="accent3">
                  <a:lumMod val="75000"/>
                </a:schemeClr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423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4800" y="3157321"/>
            <a:ext cx="15499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chemeClr val="accent3">
                    <a:lumMod val="75000"/>
                  </a:schemeClr>
                </a:solidFill>
                <a:latin typeface="KG Neatly Printed" panose="02000506000000020003" pitchFamily="2" charset="0"/>
                <a:hlinkClick r:id="rId3" action="ppaction://hlinksldjump"/>
              </a:rPr>
              <a:t>Yes!</a:t>
            </a:r>
            <a:endParaRPr lang="en-US" sz="8800" b="1" dirty="0">
              <a:solidFill>
                <a:schemeClr val="accent3">
                  <a:lumMod val="75000"/>
                </a:schemeClr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02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787604"/>
            <a:ext cx="33777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latin typeface="KG Neatly Printed" panose="02000506000000020003" pitchFamily="2" charset="0"/>
              </a:rPr>
              <a:t>How many?</a:t>
            </a:r>
            <a:endParaRPr lang="en-US" sz="6600" b="1" dirty="0">
              <a:solidFill>
                <a:srgbClr val="C00000"/>
              </a:solidFill>
              <a:latin typeface="KG Neatly Printed" panose="02000506000000020003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2623" y="2971800"/>
            <a:ext cx="2819400" cy="247223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916099"/>
              </p:ext>
            </p:extLst>
          </p:nvPr>
        </p:nvGraphicFramePr>
        <p:xfrm>
          <a:off x="5894560" y="2971801"/>
          <a:ext cx="1344439" cy="247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439"/>
              </a:tblGrid>
              <a:tr h="851318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3" action="ppaction://hlinksldjump"/>
                        </a:rPr>
                        <a:t>1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3" action="ppaction://hlinksldjump"/>
                        </a:rPr>
                        <a:t>2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4" action="ppaction://hlinksldjump"/>
                        </a:rPr>
                        <a:t>3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 descr="E:\Users\Cathy.DESKTOP-HHOG9KH\Dropbox\Clip Art\Animals\Woodland Animals\CL807\PNG\WOODLAND-0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24" y="4205638"/>
            <a:ext cx="1147438" cy="114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Users\Cathy.DESKTOP-HHOG9KH\Dropbox\Clip Art\Animals\Woodland Animals\CL807\PNG\WOODLAND-0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054" y="4038600"/>
            <a:ext cx="1147438" cy="114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Users\Cathy.DESKTOP-HHOG9KH\Dropbox\Clip Art\Animals\Woodland Animals\CL807\PNG\WOODLAND-0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757" y="3060477"/>
            <a:ext cx="1147438" cy="114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695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3157321"/>
            <a:ext cx="39834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KG Neatly Printed" panose="02000506000000020003" pitchFamily="2" charset="0"/>
                <a:hlinkClick r:id="rId3" action="ppaction://hlinksldjump"/>
              </a:rPr>
              <a:t>Try Again!</a:t>
            </a:r>
            <a:endParaRPr lang="en-US" sz="8800" b="1" dirty="0">
              <a:solidFill>
                <a:srgbClr val="FF0000"/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444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4800" y="3157321"/>
            <a:ext cx="15499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chemeClr val="accent3">
                    <a:lumMod val="75000"/>
                  </a:schemeClr>
                </a:solidFill>
                <a:latin typeface="KG Neatly Printed" panose="02000506000000020003" pitchFamily="2" charset="0"/>
                <a:hlinkClick r:id="rId3" action="ppaction://hlinksldjump"/>
              </a:rPr>
              <a:t>Yes!</a:t>
            </a:r>
            <a:endParaRPr lang="en-US" sz="8800" b="1" dirty="0">
              <a:solidFill>
                <a:schemeClr val="accent3">
                  <a:lumMod val="75000"/>
                </a:schemeClr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48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787604"/>
            <a:ext cx="33777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latin typeface="KG Neatly Printed" panose="02000506000000020003" pitchFamily="2" charset="0"/>
              </a:rPr>
              <a:t>How many?</a:t>
            </a:r>
            <a:endParaRPr lang="en-US" sz="6600" b="1" dirty="0">
              <a:solidFill>
                <a:srgbClr val="C00000"/>
              </a:solidFill>
              <a:latin typeface="KG Neatly Printed" panose="02000506000000020003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2623" y="2971800"/>
            <a:ext cx="2819400" cy="247223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712980"/>
              </p:ext>
            </p:extLst>
          </p:nvPr>
        </p:nvGraphicFramePr>
        <p:xfrm>
          <a:off x="5894560" y="2971801"/>
          <a:ext cx="1344439" cy="247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439"/>
              </a:tblGrid>
              <a:tr h="851318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3" action="ppaction://hlinksldjump"/>
                        </a:rPr>
                        <a:t>1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4" action="ppaction://hlinksldjump"/>
                        </a:rPr>
                        <a:t>2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04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KG Neatly Printed" panose="02000506000000020003" pitchFamily="2" charset="0"/>
                          <a:hlinkClick r:id="rId3" action="ppaction://hlinksldjump"/>
                        </a:rPr>
                        <a:t>3</a:t>
                      </a:r>
                      <a:endParaRPr lang="en-US" sz="4400" b="1" dirty="0">
                        <a:solidFill>
                          <a:srgbClr val="C00000"/>
                        </a:solidFill>
                        <a:latin typeface="KG Neatly Printed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 descr="E:\Users\Cathy.DESKTOP-HHOG9KH\Dropbox\Clip Art\Animals\Woodland Animals\CL807\PNG\WOODLAND-0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46" y="3981422"/>
            <a:ext cx="1276377" cy="127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Users\Cathy.DESKTOP-HHOG9KH\Dropbox\Clip Art\Animals\Woodland Animals\CL807\PNG\WOODLAND-0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23" y="3200400"/>
            <a:ext cx="1276377" cy="127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281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3157321"/>
            <a:ext cx="39834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KG Neatly Printed" panose="02000506000000020003" pitchFamily="2" charset="0"/>
                <a:hlinkClick r:id="rId3" action="ppaction://hlinksldjump"/>
              </a:rPr>
              <a:t>Try Again!</a:t>
            </a:r>
            <a:endParaRPr lang="en-US" sz="8800" b="1" dirty="0">
              <a:solidFill>
                <a:srgbClr val="FF0000"/>
              </a:solidFill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202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142</Words>
  <Application>Microsoft Office PowerPoint</Application>
  <PresentationFormat>Custom</PresentationFormat>
  <Paragraphs>76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21</cp:revision>
  <dcterms:created xsi:type="dcterms:W3CDTF">2017-08-17T17:44:23Z</dcterms:created>
  <dcterms:modified xsi:type="dcterms:W3CDTF">2017-08-30T18:44:44Z</dcterms:modified>
</cp:coreProperties>
</file>