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64" r:id="rId5"/>
    <p:sldId id="259" r:id="rId6"/>
    <p:sldId id="272" r:id="rId7"/>
    <p:sldId id="273" r:id="rId8"/>
    <p:sldId id="260" r:id="rId9"/>
    <p:sldId id="274" r:id="rId10"/>
    <p:sldId id="275" r:id="rId11"/>
    <p:sldId id="265" r:id="rId12"/>
    <p:sldId id="276" r:id="rId13"/>
    <p:sldId id="277" r:id="rId14"/>
    <p:sldId id="271" r:id="rId15"/>
    <p:sldId id="278" r:id="rId16"/>
    <p:sldId id="279" r:id="rId17"/>
    <p:sldId id="266" r:id="rId18"/>
    <p:sldId id="280" r:id="rId19"/>
    <p:sldId id="281" r:id="rId20"/>
    <p:sldId id="262" r:id="rId21"/>
    <p:sldId id="282" r:id="rId22"/>
    <p:sldId id="283" r:id="rId23"/>
    <p:sldId id="269" r:id="rId24"/>
    <p:sldId id="284" r:id="rId25"/>
    <p:sldId id="285" r:id="rId26"/>
    <p:sldId id="270" r:id="rId27"/>
    <p:sldId id="286" r:id="rId28"/>
    <p:sldId id="287" r:id="rId29"/>
    <p:sldId id="261" r:id="rId30"/>
    <p:sldId id="288" r:id="rId31"/>
    <p:sldId id="289" r:id="rId32"/>
    <p:sldId id="267" r:id="rId33"/>
    <p:sldId id="290" r:id="rId34"/>
    <p:sldId id="291" r:id="rId35"/>
    <p:sldId id="268" r:id="rId36"/>
    <p:sldId id="292" r:id="rId37"/>
    <p:sldId id="293" r:id="rId38"/>
    <p:sldId id="294" r:id="rId39"/>
  </p:sldIdLst>
  <p:sldSz cx="10058400" cy="7772400"/>
  <p:notesSz cx="6858000" cy="91440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584" y="-102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741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2"/>
            <a:ext cx="8549640" cy="16660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C1AB-CF83-4EBE-8182-E59D0219D84C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7CFD5-C291-43CE-A836-832AC2825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418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C1AB-CF83-4EBE-8182-E59D0219D84C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7CFD5-C291-43CE-A836-832AC2825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19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22272" y="352637"/>
            <a:ext cx="2488407" cy="7516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3562" y="352637"/>
            <a:ext cx="7301071" cy="7516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C1AB-CF83-4EBE-8182-E59D0219D84C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7CFD5-C291-43CE-A836-832AC2825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407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C1AB-CF83-4EBE-8182-E59D0219D84C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7CFD5-C291-43CE-A836-832AC2825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054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C1AB-CF83-4EBE-8182-E59D0219D84C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7CFD5-C291-43CE-A836-832AC2825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005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3562" y="2054648"/>
            <a:ext cx="4894738" cy="5814907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15941" y="2054648"/>
            <a:ext cx="4894739" cy="5814907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C1AB-CF83-4EBE-8182-E59D0219D84C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7CFD5-C291-43CE-A836-832AC2825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506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C1AB-CF83-4EBE-8182-E59D0219D84C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7CFD5-C291-43CE-A836-832AC2825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931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C1AB-CF83-4EBE-8182-E59D0219D84C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7CFD5-C291-43CE-A836-832AC2825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669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C1AB-CF83-4EBE-8182-E59D0219D84C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7CFD5-C291-43CE-A836-832AC2825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978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C1AB-CF83-4EBE-8182-E59D0219D84C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7CFD5-C291-43CE-A836-832AC2825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467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C1AB-CF83-4EBE-8182-E59D0219D84C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7CFD5-C291-43CE-A836-832AC2825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573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813560"/>
            <a:ext cx="9052560" cy="5129425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1C1AB-CF83-4EBE-8182-E59D0219D84C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7CFD5-C291-43CE-A836-832AC2825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169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slide" Target="slid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slide" Target="slide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slide" Target="slide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slide" Target="slide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slide" Target="slide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slide" Target="slide2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slide" Target="slide2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slide" Target="slide3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slide" Target="slide3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slide" Target="slide3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slide" Target="slide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slide" Target="slide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53905" y="2438400"/>
            <a:ext cx="510774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 smtClean="0">
                <a:solidFill>
                  <a:srgbClr val="C00000"/>
                </a:solidFill>
                <a:latin typeface="KG Neatly Printed" panose="02000506000000020003" pitchFamily="2" charset="0"/>
              </a:rPr>
              <a:t>Counting to 5</a:t>
            </a:r>
            <a:endParaRPr lang="en-US" sz="8800" b="1" dirty="0">
              <a:solidFill>
                <a:srgbClr val="C00000"/>
              </a:solidFill>
              <a:latin typeface="KG Neatly Printed" panose="02000506000000020003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82411" y="5306943"/>
            <a:ext cx="41008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KG Neatly Printed" panose="02000506000000020003" pitchFamily="2" charset="0"/>
              </a:rPr>
              <a:t>The Curriculum Corner</a:t>
            </a:r>
            <a:endParaRPr lang="en-US" sz="4000" b="1" dirty="0">
              <a:solidFill>
                <a:srgbClr val="C00000"/>
              </a:solidFill>
              <a:latin typeface="KG Neatly Printed" panose="02000506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2854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14800" y="3157321"/>
            <a:ext cx="154991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 smtClean="0">
                <a:solidFill>
                  <a:schemeClr val="accent3">
                    <a:lumMod val="75000"/>
                  </a:schemeClr>
                </a:solidFill>
                <a:latin typeface="KG Neatly Printed" panose="02000506000000020003" pitchFamily="2" charset="0"/>
                <a:hlinkClick r:id="rId3" action="ppaction://hlinksldjump"/>
              </a:rPr>
              <a:t>Yes!</a:t>
            </a:r>
            <a:endParaRPr lang="en-US" sz="8800" b="1" dirty="0">
              <a:solidFill>
                <a:schemeClr val="accent3">
                  <a:lumMod val="75000"/>
                </a:schemeClr>
              </a:solidFill>
              <a:latin typeface="KG Neatly Printed" panose="02000506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9520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6600" y="1787604"/>
            <a:ext cx="33777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 smtClean="0">
                <a:solidFill>
                  <a:srgbClr val="C00000"/>
                </a:solidFill>
                <a:latin typeface="KG Neatly Printed" panose="02000506000000020003" pitchFamily="2" charset="0"/>
              </a:rPr>
              <a:t>How many?</a:t>
            </a:r>
            <a:endParaRPr lang="en-US" sz="6600" b="1" dirty="0">
              <a:solidFill>
                <a:srgbClr val="C00000"/>
              </a:solidFill>
              <a:latin typeface="KG Neatly Printed" panose="02000506000000020003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52623" y="2971800"/>
            <a:ext cx="2819400" cy="247223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9028171"/>
              </p:ext>
            </p:extLst>
          </p:nvPr>
        </p:nvGraphicFramePr>
        <p:xfrm>
          <a:off x="5894560" y="2971801"/>
          <a:ext cx="1344439" cy="2472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439"/>
              </a:tblGrid>
              <a:tr h="851318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rgbClr val="C00000"/>
                          </a:solidFill>
                          <a:latin typeface="KG Neatly Printed" panose="02000506000000020003" pitchFamily="2" charset="0"/>
                          <a:hlinkClick r:id="rId3" action="ppaction://hlinksldjump"/>
                        </a:rPr>
                        <a:t>1</a:t>
                      </a:r>
                      <a:endParaRPr lang="en-US" sz="4400" b="1" dirty="0">
                        <a:solidFill>
                          <a:srgbClr val="C00000"/>
                        </a:solidFill>
                        <a:latin typeface="KG Neatly Printed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10456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rgbClr val="C00000"/>
                          </a:solidFill>
                          <a:latin typeface="KG Neatly Printed" panose="02000506000000020003" pitchFamily="2" charset="0"/>
                          <a:hlinkClick r:id="rId4" action="ppaction://hlinksldjump"/>
                        </a:rPr>
                        <a:t>2</a:t>
                      </a:r>
                      <a:endParaRPr lang="en-US" sz="4400" b="1" dirty="0">
                        <a:solidFill>
                          <a:srgbClr val="C00000"/>
                        </a:solidFill>
                        <a:latin typeface="KG Neatly Printed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10456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rgbClr val="C00000"/>
                          </a:solidFill>
                          <a:latin typeface="KG Neatly Printed" panose="02000506000000020003" pitchFamily="2" charset="0"/>
                          <a:hlinkClick r:id="rId4" action="ppaction://hlinksldjump"/>
                        </a:rPr>
                        <a:t>3</a:t>
                      </a:r>
                      <a:endParaRPr lang="en-US" sz="4400" b="1" dirty="0">
                        <a:solidFill>
                          <a:srgbClr val="C00000"/>
                        </a:solidFill>
                        <a:latin typeface="KG Neatly Printed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4098" name="Picture 2" descr="E:\Users\Cathy.DESKTOP-HHOG9KH\Dropbox\Clip Art\Animals\Woodland Animals\CL807\PNG\WOODLAND-04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023" y="3331615"/>
            <a:ext cx="1752599" cy="1752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6628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00400" y="3157321"/>
            <a:ext cx="398346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 smtClean="0">
                <a:solidFill>
                  <a:srgbClr val="FF0000"/>
                </a:solidFill>
                <a:latin typeface="KG Neatly Printed" panose="02000506000000020003" pitchFamily="2" charset="0"/>
                <a:hlinkClick r:id="rId3" action="ppaction://hlinksldjump"/>
              </a:rPr>
              <a:t>Try Again!</a:t>
            </a:r>
            <a:endParaRPr lang="en-US" sz="8800" b="1" dirty="0">
              <a:solidFill>
                <a:srgbClr val="FF0000"/>
              </a:solidFill>
              <a:latin typeface="KG Neatly Printed" panose="02000506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0419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14800" y="3157321"/>
            <a:ext cx="154991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 smtClean="0">
                <a:solidFill>
                  <a:schemeClr val="accent3">
                    <a:lumMod val="75000"/>
                  </a:schemeClr>
                </a:solidFill>
                <a:latin typeface="KG Neatly Printed" panose="02000506000000020003" pitchFamily="2" charset="0"/>
                <a:hlinkClick r:id="rId3" action="ppaction://hlinksldjump"/>
              </a:rPr>
              <a:t>Yes!</a:t>
            </a:r>
            <a:endParaRPr lang="en-US" sz="8800" b="1" dirty="0">
              <a:solidFill>
                <a:schemeClr val="accent3">
                  <a:lumMod val="75000"/>
                </a:schemeClr>
              </a:solidFill>
              <a:latin typeface="KG Neatly Printed" panose="02000506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7307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6600" y="1787604"/>
            <a:ext cx="33777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 smtClean="0">
                <a:solidFill>
                  <a:srgbClr val="C00000"/>
                </a:solidFill>
                <a:latin typeface="KG Neatly Printed" panose="02000506000000020003" pitchFamily="2" charset="0"/>
              </a:rPr>
              <a:t>How many?</a:t>
            </a:r>
            <a:endParaRPr lang="en-US" sz="6600" b="1" dirty="0">
              <a:solidFill>
                <a:srgbClr val="C00000"/>
              </a:solidFill>
              <a:latin typeface="KG Neatly Printed" panose="02000506000000020003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52623" y="2971800"/>
            <a:ext cx="2819400" cy="247223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7918869"/>
              </p:ext>
            </p:extLst>
          </p:nvPr>
        </p:nvGraphicFramePr>
        <p:xfrm>
          <a:off x="5894560" y="2971801"/>
          <a:ext cx="1344439" cy="2472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439"/>
              </a:tblGrid>
              <a:tr h="851318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rgbClr val="C00000"/>
                          </a:solidFill>
                          <a:latin typeface="KG Neatly Printed" panose="02000506000000020003" pitchFamily="2" charset="0"/>
                          <a:hlinkClick r:id="rId3" action="ppaction://hlinksldjump"/>
                        </a:rPr>
                        <a:t>3</a:t>
                      </a:r>
                      <a:endParaRPr lang="en-US" sz="4400" b="1" dirty="0">
                        <a:solidFill>
                          <a:srgbClr val="C00000"/>
                        </a:solidFill>
                        <a:latin typeface="KG Neatly Printed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10456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rgbClr val="C00000"/>
                          </a:solidFill>
                          <a:latin typeface="KG Neatly Printed" panose="02000506000000020003" pitchFamily="2" charset="0"/>
                          <a:hlinkClick r:id="rId3" action="ppaction://hlinksldjump"/>
                        </a:rPr>
                        <a:t>4</a:t>
                      </a:r>
                      <a:endParaRPr lang="en-US" sz="4400" b="1" dirty="0">
                        <a:solidFill>
                          <a:srgbClr val="C00000"/>
                        </a:solidFill>
                        <a:latin typeface="KG Neatly Printed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10456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rgbClr val="C00000"/>
                          </a:solidFill>
                          <a:latin typeface="KG Neatly Printed" panose="02000506000000020003" pitchFamily="2" charset="0"/>
                          <a:hlinkClick r:id="rId4" action="ppaction://hlinksldjump"/>
                        </a:rPr>
                        <a:t>5</a:t>
                      </a:r>
                      <a:endParaRPr lang="en-US" sz="4400" b="1" dirty="0">
                        <a:solidFill>
                          <a:srgbClr val="C00000"/>
                        </a:solidFill>
                        <a:latin typeface="KG Neatly Printed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4098" name="Picture 2" descr="E:\Users\Cathy.DESKTOP-HHOG9KH\Dropbox\Clip Art\Animals\Woodland Animals\CL807\PNG\WOODLAND-04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8822" y="3086099"/>
            <a:ext cx="1047778" cy="1047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E:\Users\Cathy.DESKTOP-HHOG9KH\Dropbox\Clip Art\Animals\Woodland Animals\CL807\PNG\WOODLAND-04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124200"/>
            <a:ext cx="1009677" cy="1009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E:\Users\Cathy.DESKTOP-HHOG9KH\Dropbox\Clip Art\Animals\Woodland Animals\CL807\PNG\WOODLAND-04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6001" y="4350274"/>
            <a:ext cx="1047778" cy="1047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E:\Users\Cathy.DESKTOP-HHOG9KH\Dropbox\Clip Art\Animals\Woodland Animals\CL807\PNG\WOODLAND-04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7179" y="4388375"/>
            <a:ext cx="1009677" cy="1009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E:\Users\Cathy.DESKTOP-HHOG9KH\Dropbox\Clip Art\Animals\Woodland Animals\CL807\PNG\WOODLAND-04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484" y="3703076"/>
            <a:ext cx="1009677" cy="1009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81731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00400" y="3157321"/>
            <a:ext cx="398346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 smtClean="0">
                <a:solidFill>
                  <a:srgbClr val="FF0000"/>
                </a:solidFill>
                <a:latin typeface="KG Neatly Printed" panose="02000506000000020003" pitchFamily="2" charset="0"/>
                <a:hlinkClick r:id="rId3" action="ppaction://hlinksldjump"/>
              </a:rPr>
              <a:t>Try Again!</a:t>
            </a:r>
            <a:endParaRPr lang="en-US" sz="8800" b="1" dirty="0">
              <a:solidFill>
                <a:srgbClr val="FF0000"/>
              </a:solidFill>
              <a:latin typeface="KG Neatly Printed" panose="02000506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6244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14800" y="3157321"/>
            <a:ext cx="154991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 smtClean="0">
                <a:solidFill>
                  <a:schemeClr val="accent3">
                    <a:lumMod val="75000"/>
                  </a:schemeClr>
                </a:solidFill>
                <a:latin typeface="KG Neatly Printed" panose="02000506000000020003" pitchFamily="2" charset="0"/>
                <a:hlinkClick r:id="rId3" action="ppaction://hlinksldjump"/>
              </a:rPr>
              <a:t>Yes!</a:t>
            </a:r>
            <a:endParaRPr lang="en-US" sz="8800" b="1" dirty="0">
              <a:solidFill>
                <a:schemeClr val="accent3">
                  <a:lumMod val="75000"/>
                </a:schemeClr>
              </a:solidFill>
              <a:latin typeface="KG Neatly Printed" panose="02000506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9895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6600" y="1787604"/>
            <a:ext cx="33777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 smtClean="0">
                <a:solidFill>
                  <a:srgbClr val="C00000"/>
                </a:solidFill>
                <a:latin typeface="KG Neatly Printed" panose="02000506000000020003" pitchFamily="2" charset="0"/>
              </a:rPr>
              <a:t>How many?</a:t>
            </a:r>
            <a:endParaRPr lang="en-US" sz="6600" b="1" dirty="0">
              <a:solidFill>
                <a:srgbClr val="C00000"/>
              </a:solidFill>
              <a:latin typeface="KG Neatly Printed" panose="02000506000000020003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52623" y="2971800"/>
            <a:ext cx="2819400" cy="247223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4912107"/>
              </p:ext>
            </p:extLst>
          </p:nvPr>
        </p:nvGraphicFramePr>
        <p:xfrm>
          <a:off x="5894560" y="2971801"/>
          <a:ext cx="1344439" cy="2472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439"/>
              </a:tblGrid>
              <a:tr h="851318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rgbClr val="C00000"/>
                          </a:solidFill>
                          <a:latin typeface="KG Neatly Printed" panose="02000506000000020003" pitchFamily="2" charset="0"/>
                          <a:hlinkClick r:id="rId3" action="ppaction://hlinksldjump"/>
                        </a:rPr>
                        <a:t>1</a:t>
                      </a:r>
                      <a:endParaRPr lang="en-US" sz="4400" b="1" dirty="0">
                        <a:solidFill>
                          <a:srgbClr val="C00000"/>
                        </a:solidFill>
                        <a:latin typeface="KG Neatly Printed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10456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rgbClr val="C00000"/>
                          </a:solidFill>
                          <a:latin typeface="KG Neatly Printed" panose="02000506000000020003" pitchFamily="2" charset="0"/>
                          <a:hlinkClick r:id="rId4" action="ppaction://hlinksldjump"/>
                        </a:rPr>
                        <a:t>2</a:t>
                      </a:r>
                      <a:endParaRPr lang="en-US" sz="4400" b="1" dirty="0">
                        <a:solidFill>
                          <a:srgbClr val="C00000"/>
                        </a:solidFill>
                        <a:latin typeface="KG Neatly Printed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10456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rgbClr val="C00000"/>
                          </a:solidFill>
                          <a:latin typeface="KG Neatly Printed" panose="02000506000000020003" pitchFamily="2" charset="0"/>
                          <a:hlinkClick r:id="rId3" action="ppaction://hlinksldjump"/>
                        </a:rPr>
                        <a:t>3</a:t>
                      </a:r>
                      <a:endParaRPr lang="en-US" sz="4400" b="1" dirty="0">
                        <a:solidFill>
                          <a:srgbClr val="C00000"/>
                        </a:solidFill>
                        <a:latin typeface="KG Neatly Printed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2050" name="Picture 2" descr="E:\Users\Cathy.DESKTOP-HHOG9KH\Dropbox\Clip Art\Animals\Woodland Animals\CL807\PNG\WOODLAND-05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999601"/>
            <a:ext cx="13716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E:\Users\Cathy.DESKTOP-HHOG9KH\Dropbox\Clip Art\Animals\Woodland Animals\CL807\PNG\WOODLAND-05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8189" y="3962400"/>
            <a:ext cx="13716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45829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00400" y="3157321"/>
            <a:ext cx="398346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 smtClean="0">
                <a:solidFill>
                  <a:srgbClr val="FF0000"/>
                </a:solidFill>
                <a:latin typeface="KG Neatly Printed" panose="02000506000000020003" pitchFamily="2" charset="0"/>
                <a:hlinkClick r:id="rId3" action="ppaction://hlinksldjump"/>
              </a:rPr>
              <a:t>Try Again!</a:t>
            </a:r>
            <a:endParaRPr lang="en-US" sz="8800" b="1" dirty="0">
              <a:solidFill>
                <a:srgbClr val="FF0000"/>
              </a:solidFill>
              <a:latin typeface="KG Neatly Printed" panose="02000506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7716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14800" y="3157321"/>
            <a:ext cx="154991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 smtClean="0">
                <a:solidFill>
                  <a:schemeClr val="accent3">
                    <a:lumMod val="75000"/>
                  </a:schemeClr>
                </a:solidFill>
                <a:latin typeface="KG Neatly Printed" panose="02000506000000020003" pitchFamily="2" charset="0"/>
                <a:hlinkClick r:id="rId3" action="ppaction://hlinksldjump"/>
              </a:rPr>
              <a:t>Yes!</a:t>
            </a:r>
            <a:endParaRPr lang="en-US" sz="8800" b="1" dirty="0">
              <a:solidFill>
                <a:schemeClr val="accent3">
                  <a:lumMod val="75000"/>
                </a:schemeClr>
              </a:solidFill>
              <a:latin typeface="KG Neatly Printed" panose="02000506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373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6600" y="1787604"/>
            <a:ext cx="33777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 smtClean="0">
                <a:solidFill>
                  <a:srgbClr val="C00000"/>
                </a:solidFill>
                <a:latin typeface="KG Neatly Printed" panose="02000506000000020003" pitchFamily="2" charset="0"/>
              </a:rPr>
              <a:t>How many?</a:t>
            </a:r>
            <a:endParaRPr lang="en-US" sz="6600" b="1" dirty="0">
              <a:solidFill>
                <a:srgbClr val="C00000"/>
              </a:solidFill>
              <a:latin typeface="KG Neatly Printed" panose="02000506000000020003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52623" y="2971800"/>
            <a:ext cx="2819400" cy="247223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632986"/>
              </p:ext>
            </p:extLst>
          </p:nvPr>
        </p:nvGraphicFramePr>
        <p:xfrm>
          <a:off x="5894560" y="2971801"/>
          <a:ext cx="1344439" cy="2472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439"/>
              </a:tblGrid>
              <a:tr h="851318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rgbClr val="C00000"/>
                          </a:solidFill>
                          <a:latin typeface="KG Neatly Printed" panose="02000506000000020003" pitchFamily="2" charset="0"/>
                          <a:hlinkClick r:id="rId3" action="ppaction://hlinksldjump"/>
                        </a:rPr>
                        <a:t>1</a:t>
                      </a:r>
                      <a:endParaRPr lang="en-US" sz="4400" b="1" dirty="0">
                        <a:solidFill>
                          <a:srgbClr val="C00000"/>
                        </a:solidFill>
                        <a:latin typeface="KG Neatly Printed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10456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rgbClr val="C00000"/>
                          </a:solidFill>
                          <a:latin typeface="KG Neatly Printed" panose="02000506000000020003" pitchFamily="2" charset="0"/>
                          <a:hlinkClick r:id="rId4" action="ppaction://hlinksldjump"/>
                        </a:rPr>
                        <a:t>2</a:t>
                      </a:r>
                      <a:endParaRPr lang="en-US" sz="4400" b="1" dirty="0">
                        <a:solidFill>
                          <a:srgbClr val="C00000"/>
                        </a:solidFill>
                        <a:latin typeface="KG Neatly Printed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10456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rgbClr val="C00000"/>
                          </a:solidFill>
                          <a:latin typeface="KG Neatly Printed" panose="02000506000000020003" pitchFamily="2" charset="0"/>
                          <a:hlinkClick r:id="rId4" action="ppaction://hlinksldjump"/>
                        </a:rPr>
                        <a:t>3</a:t>
                      </a:r>
                      <a:endParaRPr lang="en-US" sz="4400" b="1" dirty="0">
                        <a:solidFill>
                          <a:srgbClr val="C00000"/>
                        </a:solidFill>
                        <a:latin typeface="KG Neatly Printed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2050" name="Picture 2" descr="E:\Users\Cathy.DESKTOP-HHOG9KH\Dropbox\Clip Art\Animals\Woodland Animals\CL807\PNG\WOODLAND-05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6523" y="3522115"/>
            <a:ext cx="13716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72891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6600" y="1787604"/>
            <a:ext cx="33777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 smtClean="0">
                <a:solidFill>
                  <a:srgbClr val="C00000"/>
                </a:solidFill>
                <a:latin typeface="KG Neatly Printed" panose="02000506000000020003" pitchFamily="2" charset="0"/>
              </a:rPr>
              <a:t>How many?</a:t>
            </a:r>
            <a:endParaRPr lang="en-US" sz="6600" b="1" dirty="0">
              <a:solidFill>
                <a:srgbClr val="C00000"/>
              </a:solidFill>
              <a:latin typeface="KG Neatly Printed" panose="02000506000000020003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52623" y="2971800"/>
            <a:ext cx="2819400" cy="247223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804696"/>
              </p:ext>
            </p:extLst>
          </p:nvPr>
        </p:nvGraphicFramePr>
        <p:xfrm>
          <a:off x="5894560" y="2971801"/>
          <a:ext cx="1344439" cy="2472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439"/>
              </a:tblGrid>
              <a:tr h="851318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rgbClr val="C00000"/>
                          </a:solidFill>
                          <a:latin typeface="KG Neatly Printed" panose="02000506000000020003" pitchFamily="2" charset="0"/>
                          <a:hlinkClick r:id="rId3" action="ppaction://hlinksldjump"/>
                        </a:rPr>
                        <a:t>1</a:t>
                      </a:r>
                      <a:endParaRPr lang="en-US" sz="4400" b="1" dirty="0">
                        <a:solidFill>
                          <a:srgbClr val="C00000"/>
                        </a:solidFill>
                        <a:latin typeface="KG Neatly Printed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10456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rgbClr val="C00000"/>
                          </a:solidFill>
                          <a:latin typeface="KG Neatly Printed" panose="02000506000000020003" pitchFamily="2" charset="0"/>
                          <a:hlinkClick r:id="rId4" action="ppaction://hlinksldjump"/>
                        </a:rPr>
                        <a:t>2</a:t>
                      </a:r>
                      <a:endParaRPr lang="en-US" sz="4400" b="1" dirty="0">
                        <a:solidFill>
                          <a:srgbClr val="C00000"/>
                        </a:solidFill>
                        <a:latin typeface="KG Neatly Printed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10456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rgbClr val="C00000"/>
                          </a:solidFill>
                          <a:latin typeface="KG Neatly Printed" panose="02000506000000020003" pitchFamily="2" charset="0"/>
                          <a:hlinkClick r:id="rId4" action="ppaction://hlinksldjump"/>
                        </a:rPr>
                        <a:t>3</a:t>
                      </a:r>
                      <a:endParaRPr lang="en-US" sz="4400" b="1" dirty="0">
                        <a:solidFill>
                          <a:srgbClr val="C00000"/>
                        </a:solidFill>
                        <a:latin typeface="KG Neatly Printed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122" name="Picture 2" descr="E:\Users\Cathy.DESKTOP-HHOG9KH\Dropbox\Clip Art\Animals\Woodland Animals\CL807\PNG\WOODLAND-0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4978" y="3390711"/>
            <a:ext cx="1714689" cy="1714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36196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00400" y="3157321"/>
            <a:ext cx="398346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 smtClean="0">
                <a:solidFill>
                  <a:srgbClr val="FF0000"/>
                </a:solidFill>
                <a:latin typeface="KG Neatly Printed" panose="02000506000000020003" pitchFamily="2" charset="0"/>
                <a:hlinkClick r:id="rId3" action="ppaction://hlinksldjump"/>
              </a:rPr>
              <a:t>Try Again!</a:t>
            </a:r>
            <a:endParaRPr lang="en-US" sz="8800" b="1" dirty="0">
              <a:solidFill>
                <a:srgbClr val="FF0000"/>
              </a:solidFill>
              <a:latin typeface="KG Neatly Printed" panose="02000506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3965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14800" y="3157321"/>
            <a:ext cx="154991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 smtClean="0">
                <a:solidFill>
                  <a:schemeClr val="accent3">
                    <a:lumMod val="75000"/>
                  </a:schemeClr>
                </a:solidFill>
                <a:latin typeface="KG Neatly Printed" panose="02000506000000020003" pitchFamily="2" charset="0"/>
                <a:hlinkClick r:id="rId3" action="ppaction://hlinksldjump"/>
              </a:rPr>
              <a:t>Yes!</a:t>
            </a:r>
            <a:endParaRPr lang="en-US" sz="8800" b="1" dirty="0">
              <a:solidFill>
                <a:schemeClr val="accent3">
                  <a:lumMod val="75000"/>
                </a:schemeClr>
              </a:solidFill>
              <a:latin typeface="KG Neatly Printed" panose="02000506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2898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6600" y="1787604"/>
            <a:ext cx="33777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 smtClean="0">
                <a:solidFill>
                  <a:srgbClr val="C00000"/>
                </a:solidFill>
                <a:latin typeface="KG Neatly Printed" panose="02000506000000020003" pitchFamily="2" charset="0"/>
              </a:rPr>
              <a:t>How many?</a:t>
            </a:r>
            <a:endParaRPr lang="en-US" sz="6600" b="1" dirty="0">
              <a:solidFill>
                <a:srgbClr val="C00000"/>
              </a:solidFill>
              <a:latin typeface="KG Neatly Printed" panose="02000506000000020003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52623" y="2971800"/>
            <a:ext cx="2819400" cy="247223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454819"/>
              </p:ext>
            </p:extLst>
          </p:nvPr>
        </p:nvGraphicFramePr>
        <p:xfrm>
          <a:off x="5894560" y="2971801"/>
          <a:ext cx="1344439" cy="2472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439"/>
              </a:tblGrid>
              <a:tr h="851318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rgbClr val="C00000"/>
                          </a:solidFill>
                          <a:latin typeface="KG Neatly Printed" panose="02000506000000020003" pitchFamily="2" charset="0"/>
                          <a:hlinkClick r:id="rId3" action="ppaction://hlinksldjump"/>
                        </a:rPr>
                        <a:t>3</a:t>
                      </a:r>
                      <a:endParaRPr lang="en-US" sz="4400" b="1" dirty="0">
                        <a:solidFill>
                          <a:srgbClr val="C00000"/>
                        </a:solidFill>
                        <a:latin typeface="KG Neatly Printed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10456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rgbClr val="C00000"/>
                          </a:solidFill>
                          <a:latin typeface="KG Neatly Printed" panose="02000506000000020003" pitchFamily="2" charset="0"/>
                          <a:hlinkClick r:id="rId4" action="ppaction://hlinksldjump"/>
                        </a:rPr>
                        <a:t>4</a:t>
                      </a:r>
                      <a:endParaRPr lang="en-US" sz="4400" b="1" dirty="0">
                        <a:solidFill>
                          <a:srgbClr val="C00000"/>
                        </a:solidFill>
                        <a:latin typeface="KG Neatly Printed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10456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rgbClr val="C00000"/>
                          </a:solidFill>
                          <a:latin typeface="KG Neatly Printed" panose="02000506000000020003" pitchFamily="2" charset="0"/>
                          <a:hlinkClick r:id="rId4" action="ppaction://hlinksldjump"/>
                        </a:rPr>
                        <a:t>5</a:t>
                      </a:r>
                      <a:endParaRPr lang="en-US" sz="4400" b="1" dirty="0">
                        <a:solidFill>
                          <a:srgbClr val="C00000"/>
                        </a:solidFill>
                        <a:latin typeface="KG Neatly Printed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122" name="Picture 2" descr="E:\Users\Cathy.DESKTOP-HHOG9KH\Dropbox\Clip Art\Animals\Woodland Animals\CL807\PNG\WOODLAND-0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048000"/>
            <a:ext cx="1220426" cy="1220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E:\Users\Cathy.DESKTOP-HHOG9KH\Dropbox\Clip Art\Animals\Woodland Animals\CL807\PNG\WOODLAND-0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189774"/>
            <a:ext cx="1220426" cy="1220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E:\Users\Cathy.DESKTOP-HHOG9KH\Dropbox\Clip Art\Animals\Woodland Animals\CL807\PNG\WOODLAND-0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534" y="4189774"/>
            <a:ext cx="1220426" cy="1220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E:\Users\Cathy.DESKTOP-HHOG9KH\Dropbox\Clip Art\Animals\Woodland Animals\CL807\PNG\WOODLAND-0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048000"/>
            <a:ext cx="1220426" cy="1220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60712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00400" y="3157321"/>
            <a:ext cx="398346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 smtClean="0">
                <a:solidFill>
                  <a:srgbClr val="FF0000"/>
                </a:solidFill>
                <a:latin typeface="KG Neatly Printed" panose="02000506000000020003" pitchFamily="2" charset="0"/>
                <a:hlinkClick r:id="rId3" action="ppaction://hlinksldjump"/>
              </a:rPr>
              <a:t>Try Again!</a:t>
            </a:r>
            <a:endParaRPr lang="en-US" sz="8800" b="1" dirty="0">
              <a:solidFill>
                <a:srgbClr val="FF0000"/>
              </a:solidFill>
              <a:latin typeface="KG Neatly Printed" panose="02000506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4417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14800" y="3157321"/>
            <a:ext cx="154991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 smtClean="0">
                <a:solidFill>
                  <a:schemeClr val="accent3">
                    <a:lumMod val="75000"/>
                  </a:schemeClr>
                </a:solidFill>
                <a:latin typeface="KG Neatly Printed" panose="02000506000000020003" pitchFamily="2" charset="0"/>
                <a:hlinkClick r:id="rId3" action="ppaction://hlinksldjump"/>
              </a:rPr>
              <a:t>Yes!</a:t>
            </a:r>
            <a:endParaRPr lang="en-US" sz="8800" b="1" dirty="0">
              <a:solidFill>
                <a:schemeClr val="accent3">
                  <a:lumMod val="75000"/>
                </a:schemeClr>
              </a:solidFill>
              <a:latin typeface="KG Neatly Printed" panose="02000506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1351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6600" y="1787604"/>
            <a:ext cx="33777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 smtClean="0">
                <a:solidFill>
                  <a:srgbClr val="C00000"/>
                </a:solidFill>
                <a:latin typeface="KG Neatly Printed" panose="02000506000000020003" pitchFamily="2" charset="0"/>
              </a:rPr>
              <a:t>How many?</a:t>
            </a:r>
            <a:endParaRPr lang="en-US" sz="6600" b="1" dirty="0">
              <a:solidFill>
                <a:srgbClr val="C00000"/>
              </a:solidFill>
              <a:latin typeface="KG Neatly Printed" panose="02000506000000020003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52623" y="2971800"/>
            <a:ext cx="2819400" cy="247223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4647723"/>
              </p:ext>
            </p:extLst>
          </p:nvPr>
        </p:nvGraphicFramePr>
        <p:xfrm>
          <a:off x="5894560" y="2971801"/>
          <a:ext cx="1344439" cy="2472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439"/>
              </a:tblGrid>
              <a:tr h="851318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rgbClr val="C00000"/>
                          </a:solidFill>
                          <a:latin typeface="KG Neatly Printed" panose="02000506000000020003" pitchFamily="2" charset="0"/>
                          <a:hlinkClick r:id="rId3" action="ppaction://hlinksldjump"/>
                        </a:rPr>
                        <a:t>3</a:t>
                      </a:r>
                      <a:endParaRPr lang="en-US" sz="4400" b="1" dirty="0">
                        <a:solidFill>
                          <a:srgbClr val="C00000"/>
                        </a:solidFill>
                        <a:latin typeface="KG Neatly Printed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10456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rgbClr val="C00000"/>
                          </a:solidFill>
                          <a:latin typeface="KG Neatly Printed" panose="02000506000000020003" pitchFamily="2" charset="0"/>
                          <a:hlinkClick r:id="rId3" action="ppaction://hlinksldjump"/>
                        </a:rPr>
                        <a:t>4</a:t>
                      </a:r>
                      <a:endParaRPr lang="en-US" sz="4400" b="1" dirty="0">
                        <a:solidFill>
                          <a:srgbClr val="C00000"/>
                        </a:solidFill>
                        <a:latin typeface="KG Neatly Printed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10456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rgbClr val="C00000"/>
                          </a:solidFill>
                          <a:latin typeface="KG Neatly Printed" panose="02000506000000020003" pitchFamily="2" charset="0"/>
                          <a:hlinkClick r:id="rId4" action="ppaction://hlinksldjump"/>
                        </a:rPr>
                        <a:t>5</a:t>
                      </a:r>
                      <a:endParaRPr lang="en-US" sz="4400" b="1" dirty="0">
                        <a:solidFill>
                          <a:srgbClr val="C00000"/>
                        </a:solidFill>
                        <a:latin typeface="KG Neatly Printed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122" name="Picture 2" descr="E:\Users\Cathy.DESKTOP-HHOG9KH\Dropbox\Clip Art\Animals\Woodland Animals\CL807\PNG\WOODLAND-0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048000"/>
            <a:ext cx="991826" cy="991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E:\Users\Cathy.DESKTOP-HHOG9KH\Dropbox\Clip Art\Animals\Woodland Animals\CL807\PNG\WOODLAND-0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0497" y="4207915"/>
            <a:ext cx="991826" cy="991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E:\Users\Cathy.DESKTOP-HHOG9KH\Dropbox\Clip Art\Animals\Woodland Animals\CL807\PNG\WOODLAND-0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8587" y="4207915"/>
            <a:ext cx="991826" cy="991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E:\Users\Cathy.DESKTOP-HHOG9KH\Dropbox\Clip Art\Animals\Woodland Animals\CL807\PNG\WOODLAND-0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6410" y="3048000"/>
            <a:ext cx="991826" cy="991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E:\Users\Cathy.DESKTOP-HHOG9KH\Dropbox\Clip Art\Animals\Woodland Animals\CL807\PNG\WOODLAND-0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0856" y="3048000"/>
            <a:ext cx="991826" cy="991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58380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00400" y="3157321"/>
            <a:ext cx="398346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 smtClean="0">
                <a:solidFill>
                  <a:srgbClr val="FF0000"/>
                </a:solidFill>
                <a:latin typeface="KG Neatly Printed" panose="02000506000000020003" pitchFamily="2" charset="0"/>
                <a:hlinkClick r:id="rId3" action="ppaction://hlinksldjump"/>
              </a:rPr>
              <a:t>Try Again!</a:t>
            </a:r>
            <a:endParaRPr lang="en-US" sz="8800" b="1" dirty="0">
              <a:solidFill>
                <a:srgbClr val="FF0000"/>
              </a:solidFill>
              <a:latin typeface="KG Neatly Printed" panose="02000506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1373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14800" y="3157321"/>
            <a:ext cx="154991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 smtClean="0">
                <a:solidFill>
                  <a:schemeClr val="accent3">
                    <a:lumMod val="75000"/>
                  </a:schemeClr>
                </a:solidFill>
                <a:latin typeface="KG Neatly Printed" panose="02000506000000020003" pitchFamily="2" charset="0"/>
                <a:hlinkClick r:id="rId3" action="ppaction://hlinksldjump"/>
              </a:rPr>
              <a:t>Yes!</a:t>
            </a:r>
            <a:endParaRPr lang="en-US" sz="8800" b="1" dirty="0">
              <a:solidFill>
                <a:schemeClr val="accent3">
                  <a:lumMod val="75000"/>
                </a:schemeClr>
              </a:solidFill>
              <a:latin typeface="KG Neatly Printed" panose="02000506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2333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6600" y="1787604"/>
            <a:ext cx="33777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 smtClean="0">
                <a:solidFill>
                  <a:srgbClr val="C00000"/>
                </a:solidFill>
                <a:latin typeface="KG Neatly Printed" panose="02000506000000020003" pitchFamily="2" charset="0"/>
              </a:rPr>
              <a:t>How many?</a:t>
            </a:r>
            <a:endParaRPr lang="en-US" sz="6600" b="1" dirty="0">
              <a:solidFill>
                <a:srgbClr val="C00000"/>
              </a:solidFill>
              <a:latin typeface="KG Neatly Printed" panose="02000506000000020003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52623" y="2971800"/>
            <a:ext cx="2819400" cy="247223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619450"/>
              </p:ext>
            </p:extLst>
          </p:nvPr>
        </p:nvGraphicFramePr>
        <p:xfrm>
          <a:off x="5894560" y="2971801"/>
          <a:ext cx="1344439" cy="2472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439"/>
              </a:tblGrid>
              <a:tr h="851318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rgbClr val="C00000"/>
                          </a:solidFill>
                          <a:latin typeface="KG Neatly Printed" panose="02000506000000020003" pitchFamily="2" charset="0"/>
                          <a:hlinkClick r:id="rId3" action="ppaction://hlinksldjump"/>
                        </a:rPr>
                        <a:t>1</a:t>
                      </a:r>
                      <a:endParaRPr lang="en-US" sz="4400" b="1" dirty="0">
                        <a:solidFill>
                          <a:srgbClr val="C00000"/>
                        </a:solidFill>
                        <a:latin typeface="KG Neatly Printed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10456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rgbClr val="C00000"/>
                          </a:solidFill>
                          <a:latin typeface="KG Neatly Printed" panose="02000506000000020003" pitchFamily="2" charset="0"/>
                          <a:hlinkClick r:id="rId4" action="ppaction://hlinksldjump"/>
                        </a:rPr>
                        <a:t>2</a:t>
                      </a:r>
                      <a:endParaRPr lang="en-US" sz="4400" b="1" dirty="0">
                        <a:solidFill>
                          <a:srgbClr val="C00000"/>
                        </a:solidFill>
                        <a:latin typeface="KG Neatly Printed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10456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rgbClr val="C00000"/>
                          </a:solidFill>
                          <a:latin typeface="KG Neatly Printed" panose="02000506000000020003" pitchFamily="2" charset="0"/>
                          <a:hlinkClick r:id="rId3" action="ppaction://hlinksldjump"/>
                        </a:rPr>
                        <a:t>3</a:t>
                      </a:r>
                      <a:endParaRPr lang="en-US" sz="4400" b="1" dirty="0">
                        <a:solidFill>
                          <a:srgbClr val="C00000"/>
                        </a:solidFill>
                        <a:latin typeface="KG Neatly Printed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074" name="Picture 2" descr="E:\Users\Cathy.DESKTOP-HHOG9KH\Dropbox\Clip Art\Animals\Woodland Animals\CL807\PNG\WOODLAND-07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9645" y="4114800"/>
            <a:ext cx="1147438" cy="114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E:\Users\Cathy.DESKTOP-HHOG9KH\Dropbox\Clip Art\Animals\Woodland Animals\CL807\PNG\WOODLAND-07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060477"/>
            <a:ext cx="1147438" cy="114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2702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00400" y="3157321"/>
            <a:ext cx="398346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 smtClean="0">
                <a:solidFill>
                  <a:srgbClr val="FF0000"/>
                </a:solidFill>
                <a:latin typeface="KG Neatly Printed" panose="02000506000000020003" pitchFamily="2" charset="0"/>
                <a:hlinkClick r:id="rId3" action="ppaction://hlinksldjump"/>
              </a:rPr>
              <a:t>Try Again!</a:t>
            </a:r>
            <a:endParaRPr lang="en-US" sz="8800" b="1" dirty="0">
              <a:solidFill>
                <a:srgbClr val="FF0000"/>
              </a:solidFill>
              <a:latin typeface="KG Neatly Printed" panose="02000506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4065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00400" y="3157321"/>
            <a:ext cx="398346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 smtClean="0">
                <a:solidFill>
                  <a:srgbClr val="FF0000"/>
                </a:solidFill>
                <a:latin typeface="KG Neatly Printed" panose="02000506000000020003" pitchFamily="2" charset="0"/>
                <a:hlinkClick r:id="rId3" action="ppaction://hlinksldjump"/>
              </a:rPr>
              <a:t>Try Again!</a:t>
            </a:r>
            <a:endParaRPr lang="en-US" sz="8800" b="1" dirty="0">
              <a:solidFill>
                <a:srgbClr val="FF0000"/>
              </a:solidFill>
              <a:latin typeface="KG Neatly Printed" panose="02000506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7757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14800" y="3157321"/>
            <a:ext cx="154991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 smtClean="0">
                <a:solidFill>
                  <a:schemeClr val="accent3">
                    <a:lumMod val="75000"/>
                  </a:schemeClr>
                </a:solidFill>
                <a:latin typeface="KG Neatly Printed" panose="02000506000000020003" pitchFamily="2" charset="0"/>
                <a:hlinkClick r:id="rId3" action="ppaction://hlinksldjump"/>
              </a:rPr>
              <a:t>Yes!</a:t>
            </a:r>
            <a:endParaRPr lang="en-US" sz="8800" b="1" dirty="0">
              <a:solidFill>
                <a:schemeClr val="accent3">
                  <a:lumMod val="75000"/>
                </a:schemeClr>
              </a:solidFill>
              <a:latin typeface="KG Neatly Printed" panose="02000506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3554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6600" y="1787604"/>
            <a:ext cx="33777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 smtClean="0">
                <a:solidFill>
                  <a:srgbClr val="C00000"/>
                </a:solidFill>
                <a:latin typeface="KG Neatly Printed" panose="02000506000000020003" pitchFamily="2" charset="0"/>
              </a:rPr>
              <a:t>How many?</a:t>
            </a:r>
            <a:endParaRPr lang="en-US" sz="6600" b="1" dirty="0">
              <a:solidFill>
                <a:srgbClr val="C00000"/>
              </a:solidFill>
              <a:latin typeface="KG Neatly Printed" panose="02000506000000020003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52623" y="2971800"/>
            <a:ext cx="2819400" cy="247223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0441382"/>
              </p:ext>
            </p:extLst>
          </p:nvPr>
        </p:nvGraphicFramePr>
        <p:xfrm>
          <a:off x="5894560" y="2971801"/>
          <a:ext cx="1344439" cy="2472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439"/>
              </a:tblGrid>
              <a:tr h="851318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rgbClr val="C00000"/>
                          </a:solidFill>
                          <a:latin typeface="KG Neatly Printed" panose="02000506000000020003" pitchFamily="2" charset="0"/>
                          <a:hlinkClick r:id="rId3" action="ppaction://hlinksldjump"/>
                        </a:rPr>
                        <a:t>2</a:t>
                      </a:r>
                      <a:endParaRPr lang="en-US" sz="4400" b="1" dirty="0">
                        <a:solidFill>
                          <a:srgbClr val="C00000"/>
                        </a:solidFill>
                        <a:latin typeface="KG Neatly Printed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10456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rgbClr val="C00000"/>
                          </a:solidFill>
                          <a:latin typeface="KG Neatly Printed" panose="02000506000000020003" pitchFamily="2" charset="0"/>
                          <a:hlinkClick r:id="rId3" action="ppaction://hlinksldjump"/>
                        </a:rPr>
                        <a:t>3</a:t>
                      </a:r>
                      <a:endParaRPr lang="en-US" sz="4400" b="1" dirty="0">
                        <a:solidFill>
                          <a:srgbClr val="C00000"/>
                        </a:solidFill>
                        <a:latin typeface="KG Neatly Printed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10456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rgbClr val="C00000"/>
                          </a:solidFill>
                          <a:latin typeface="KG Neatly Printed" panose="02000506000000020003" pitchFamily="2" charset="0"/>
                          <a:hlinkClick r:id="rId4" action="ppaction://hlinksldjump"/>
                        </a:rPr>
                        <a:t>4</a:t>
                      </a:r>
                      <a:endParaRPr lang="en-US" sz="4400" b="1" dirty="0">
                        <a:solidFill>
                          <a:srgbClr val="C00000"/>
                        </a:solidFill>
                        <a:latin typeface="KG Neatly Printed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074" name="Picture 2" descr="E:\Users\Cathy.DESKTOP-HHOG9KH\Dropbox\Clip Art\Animals\Woodland Animals\CL807\PNG\WOODLAND-07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8999" y="4143103"/>
            <a:ext cx="1147438" cy="114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E:\Users\Cathy.DESKTOP-HHOG9KH\Dropbox\Clip Art\Animals\Woodland Animals\CL807\PNG\WOODLAND-07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9323" y="3060477"/>
            <a:ext cx="1147438" cy="114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E:\Users\Cathy.DESKTOP-HHOG9KH\Dropbox\Clip Art\Animals\Woodland Animals\CL807\PNG\WOODLAND-07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280" y="3060477"/>
            <a:ext cx="1147438" cy="114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E:\Users\Cathy.DESKTOP-HHOG9KH\Dropbox\Clip Art\Animals\Woodland Animals\CL807\PNG\WOODLAND-07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042" y="4207915"/>
            <a:ext cx="1147438" cy="114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06836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00400" y="3157321"/>
            <a:ext cx="398346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 smtClean="0">
                <a:solidFill>
                  <a:srgbClr val="FF0000"/>
                </a:solidFill>
                <a:latin typeface="KG Neatly Printed" panose="02000506000000020003" pitchFamily="2" charset="0"/>
                <a:hlinkClick r:id="rId3" action="ppaction://hlinksldjump"/>
              </a:rPr>
              <a:t>Try Again!</a:t>
            </a:r>
            <a:endParaRPr lang="en-US" sz="8800" b="1" dirty="0">
              <a:solidFill>
                <a:srgbClr val="FF0000"/>
              </a:solidFill>
              <a:latin typeface="KG Neatly Printed" panose="02000506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52816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14800" y="3157321"/>
            <a:ext cx="154991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 smtClean="0">
                <a:solidFill>
                  <a:schemeClr val="accent3">
                    <a:lumMod val="75000"/>
                  </a:schemeClr>
                </a:solidFill>
                <a:latin typeface="KG Neatly Printed" panose="02000506000000020003" pitchFamily="2" charset="0"/>
                <a:hlinkClick r:id="rId3" action="ppaction://hlinksldjump"/>
              </a:rPr>
              <a:t>Yes!</a:t>
            </a:r>
            <a:endParaRPr lang="en-US" sz="8800" b="1" dirty="0">
              <a:solidFill>
                <a:schemeClr val="accent3">
                  <a:lumMod val="75000"/>
                </a:schemeClr>
              </a:solidFill>
              <a:latin typeface="KG Neatly Printed" panose="02000506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0967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6600" y="1787604"/>
            <a:ext cx="33777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 smtClean="0">
                <a:solidFill>
                  <a:srgbClr val="C00000"/>
                </a:solidFill>
                <a:latin typeface="KG Neatly Printed" panose="02000506000000020003" pitchFamily="2" charset="0"/>
              </a:rPr>
              <a:t>How many?</a:t>
            </a:r>
            <a:endParaRPr lang="en-US" sz="6600" b="1" dirty="0">
              <a:solidFill>
                <a:srgbClr val="C00000"/>
              </a:solidFill>
              <a:latin typeface="KG Neatly Printed" panose="02000506000000020003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52623" y="2971800"/>
            <a:ext cx="2819400" cy="247223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398264"/>
              </p:ext>
            </p:extLst>
          </p:nvPr>
        </p:nvGraphicFramePr>
        <p:xfrm>
          <a:off x="5894560" y="2971801"/>
          <a:ext cx="1344439" cy="2472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439"/>
              </a:tblGrid>
              <a:tr h="851318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rgbClr val="C00000"/>
                          </a:solidFill>
                          <a:latin typeface="KG Neatly Printed" panose="02000506000000020003" pitchFamily="2" charset="0"/>
                          <a:hlinkClick r:id="rId3" action="ppaction://hlinksldjump"/>
                        </a:rPr>
                        <a:t>3</a:t>
                      </a:r>
                      <a:endParaRPr lang="en-US" sz="4400" b="1" dirty="0">
                        <a:solidFill>
                          <a:srgbClr val="C00000"/>
                        </a:solidFill>
                        <a:latin typeface="KG Neatly Printed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10456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rgbClr val="C00000"/>
                          </a:solidFill>
                          <a:latin typeface="KG Neatly Printed" panose="02000506000000020003" pitchFamily="2" charset="0"/>
                          <a:hlinkClick r:id="rId3" action="ppaction://hlinksldjump"/>
                        </a:rPr>
                        <a:t>4</a:t>
                      </a:r>
                      <a:endParaRPr lang="en-US" sz="4400" b="1" dirty="0">
                        <a:solidFill>
                          <a:srgbClr val="C00000"/>
                        </a:solidFill>
                        <a:latin typeface="KG Neatly Printed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10456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rgbClr val="C00000"/>
                          </a:solidFill>
                          <a:latin typeface="KG Neatly Printed" panose="02000506000000020003" pitchFamily="2" charset="0"/>
                          <a:hlinkClick r:id="rId4" action="ppaction://hlinksldjump"/>
                        </a:rPr>
                        <a:t>5</a:t>
                      </a:r>
                      <a:endParaRPr lang="en-US" sz="4400" b="1" dirty="0">
                        <a:solidFill>
                          <a:srgbClr val="C00000"/>
                        </a:solidFill>
                        <a:latin typeface="KG Neatly Printed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074" name="Picture 2" descr="E:\Users\Cathy.DESKTOP-HHOG9KH\Dropbox\Clip Art\Animals\Woodland Animals\CL807\PNG\WOODLAND-07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0583" y="4359225"/>
            <a:ext cx="931315" cy="931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E:\Users\Cathy.DESKTOP-HHOG9KH\Dropbox\Clip Art\Animals\Woodland Animals\CL807\PNG\WOODLAND-07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1727" y="3869618"/>
            <a:ext cx="931315" cy="931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E:\Users\Cathy.DESKTOP-HHOG9KH\Dropbox\Clip Art\Animals\Woodland Animals\CL807\PNG\WOODLAND-07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0583" y="3027064"/>
            <a:ext cx="931315" cy="931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E:\Users\Cathy.DESKTOP-HHOG9KH\Dropbox\Clip Art\Animals\Woodland Animals\CL807\PNG\WOODLAND-07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4177" y="4359225"/>
            <a:ext cx="931315" cy="931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E:\Users\Cathy.DESKTOP-HHOG9KH\Dropbox\Clip Art\Animals\Woodland Animals\CL807\PNG\WOODLAND-07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9779" y="3027064"/>
            <a:ext cx="931315" cy="931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960713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00400" y="3157321"/>
            <a:ext cx="398346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 smtClean="0">
                <a:solidFill>
                  <a:srgbClr val="FF0000"/>
                </a:solidFill>
                <a:latin typeface="KG Neatly Printed" panose="02000506000000020003" pitchFamily="2" charset="0"/>
                <a:hlinkClick r:id="rId3" action="ppaction://hlinksldjump"/>
              </a:rPr>
              <a:t>Try Again!</a:t>
            </a:r>
            <a:endParaRPr lang="en-US" sz="8800" b="1" dirty="0">
              <a:solidFill>
                <a:srgbClr val="FF0000"/>
              </a:solidFill>
              <a:latin typeface="KG Neatly Printed" panose="02000506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29847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14800" y="3157321"/>
            <a:ext cx="154991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 smtClean="0">
                <a:solidFill>
                  <a:schemeClr val="accent3">
                    <a:lumMod val="75000"/>
                  </a:schemeClr>
                </a:solidFill>
                <a:latin typeface="KG Neatly Printed" panose="02000506000000020003" pitchFamily="2" charset="0"/>
                <a:hlinkClick r:id="rId3" action="ppaction://hlinksldjump"/>
              </a:rPr>
              <a:t>Yes!</a:t>
            </a:r>
            <a:endParaRPr lang="en-US" sz="8800" b="1" dirty="0">
              <a:solidFill>
                <a:schemeClr val="accent3">
                  <a:lumMod val="75000"/>
                </a:schemeClr>
              </a:solidFill>
              <a:latin typeface="KG Neatly Printed" panose="02000506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56463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00400" y="2438400"/>
            <a:ext cx="4014112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800" b="1" dirty="0" smtClean="0">
                <a:solidFill>
                  <a:schemeClr val="accent3">
                    <a:lumMod val="75000"/>
                  </a:schemeClr>
                </a:solidFill>
                <a:latin typeface="KG Neatly Printed" panose="02000506000000020003" pitchFamily="2" charset="0"/>
                <a:hlinkClick r:id="rId3" action="ppaction://hlinksldjump"/>
              </a:rPr>
              <a:t>Good job</a:t>
            </a:r>
          </a:p>
          <a:p>
            <a:pPr algn="ctr"/>
            <a:r>
              <a:rPr lang="en-US" sz="8800" b="1" dirty="0" smtClean="0">
                <a:solidFill>
                  <a:schemeClr val="accent3">
                    <a:lumMod val="75000"/>
                  </a:schemeClr>
                </a:solidFill>
                <a:latin typeface="KG Neatly Printed" panose="02000506000000020003" pitchFamily="2" charset="0"/>
                <a:hlinkClick r:id="rId3" action="ppaction://hlinksldjump"/>
              </a:rPr>
              <a:t>Practicing!</a:t>
            </a:r>
            <a:endParaRPr lang="en-US" sz="8800" b="1" dirty="0" smtClean="0">
              <a:solidFill>
                <a:schemeClr val="accent3">
                  <a:lumMod val="75000"/>
                </a:schemeClr>
              </a:solidFill>
              <a:latin typeface="KG Neatly Printed" panose="02000506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423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14800" y="3157321"/>
            <a:ext cx="154991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 smtClean="0">
                <a:solidFill>
                  <a:schemeClr val="accent3">
                    <a:lumMod val="75000"/>
                  </a:schemeClr>
                </a:solidFill>
                <a:latin typeface="KG Neatly Printed" panose="02000506000000020003" pitchFamily="2" charset="0"/>
                <a:hlinkClick r:id="rId3" action="ppaction://hlinksldjump"/>
              </a:rPr>
              <a:t>Yes!</a:t>
            </a:r>
            <a:endParaRPr lang="en-US" sz="8800" b="1" dirty="0">
              <a:solidFill>
                <a:schemeClr val="accent3">
                  <a:lumMod val="75000"/>
                </a:schemeClr>
              </a:solidFill>
              <a:latin typeface="KG Neatly Printed" panose="02000506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029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6600" y="1787604"/>
            <a:ext cx="33777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 smtClean="0">
                <a:solidFill>
                  <a:srgbClr val="C00000"/>
                </a:solidFill>
                <a:latin typeface="KG Neatly Printed" panose="02000506000000020003" pitchFamily="2" charset="0"/>
              </a:rPr>
              <a:t>How many?</a:t>
            </a:r>
            <a:endParaRPr lang="en-US" sz="6600" b="1" dirty="0">
              <a:solidFill>
                <a:srgbClr val="C00000"/>
              </a:solidFill>
              <a:latin typeface="KG Neatly Printed" panose="02000506000000020003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52623" y="2971800"/>
            <a:ext cx="2819400" cy="247223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916099"/>
              </p:ext>
            </p:extLst>
          </p:nvPr>
        </p:nvGraphicFramePr>
        <p:xfrm>
          <a:off x="5894560" y="2971801"/>
          <a:ext cx="1344439" cy="2472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439"/>
              </a:tblGrid>
              <a:tr h="851318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rgbClr val="C00000"/>
                          </a:solidFill>
                          <a:latin typeface="KG Neatly Printed" panose="02000506000000020003" pitchFamily="2" charset="0"/>
                          <a:hlinkClick r:id="rId3" action="ppaction://hlinksldjump"/>
                        </a:rPr>
                        <a:t>1</a:t>
                      </a:r>
                      <a:endParaRPr lang="en-US" sz="4400" b="1" dirty="0">
                        <a:solidFill>
                          <a:srgbClr val="C00000"/>
                        </a:solidFill>
                        <a:latin typeface="KG Neatly Printed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10456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rgbClr val="C00000"/>
                          </a:solidFill>
                          <a:latin typeface="KG Neatly Printed" panose="02000506000000020003" pitchFamily="2" charset="0"/>
                          <a:hlinkClick r:id="rId3" action="ppaction://hlinksldjump"/>
                        </a:rPr>
                        <a:t>2</a:t>
                      </a:r>
                      <a:endParaRPr lang="en-US" sz="4400" b="1" dirty="0">
                        <a:solidFill>
                          <a:srgbClr val="C00000"/>
                        </a:solidFill>
                        <a:latin typeface="KG Neatly Printed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10456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rgbClr val="C00000"/>
                          </a:solidFill>
                          <a:latin typeface="KG Neatly Printed" panose="02000506000000020003" pitchFamily="2" charset="0"/>
                          <a:hlinkClick r:id="rId4" action="ppaction://hlinksldjump"/>
                        </a:rPr>
                        <a:t>3</a:t>
                      </a:r>
                      <a:endParaRPr lang="en-US" sz="4400" b="1" dirty="0">
                        <a:solidFill>
                          <a:srgbClr val="C00000"/>
                        </a:solidFill>
                        <a:latin typeface="KG Neatly Printed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074" name="Picture 2" descr="E:\Users\Cathy.DESKTOP-HHOG9KH\Dropbox\Clip Art\Animals\Woodland Animals\CL807\PNG\WOODLAND-07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624" y="4205638"/>
            <a:ext cx="1147438" cy="114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E:\Users\Cathy.DESKTOP-HHOG9KH\Dropbox\Clip Art\Animals\Woodland Animals\CL807\PNG\WOODLAND-07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8054" y="4038600"/>
            <a:ext cx="1147438" cy="114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E:\Users\Cathy.DESKTOP-HHOG9KH\Dropbox\Clip Art\Animals\Woodland Animals\CL807\PNG\WOODLAND-07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4757" y="3060477"/>
            <a:ext cx="1147438" cy="114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5695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00400" y="3157321"/>
            <a:ext cx="398346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 smtClean="0">
                <a:solidFill>
                  <a:srgbClr val="FF0000"/>
                </a:solidFill>
                <a:latin typeface="KG Neatly Printed" panose="02000506000000020003" pitchFamily="2" charset="0"/>
                <a:hlinkClick r:id="rId3" action="ppaction://hlinksldjump"/>
              </a:rPr>
              <a:t>Try Again!</a:t>
            </a:r>
            <a:endParaRPr lang="en-US" sz="8800" b="1" dirty="0">
              <a:solidFill>
                <a:srgbClr val="FF0000"/>
              </a:solidFill>
              <a:latin typeface="KG Neatly Printed" panose="02000506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444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14800" y="3157321"/>
            <a:ext cx="154991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 smtClean="0">
                <a:solidFill>
                  <a:schemeClr val="accent3">
                    <a:lumMod val="75000"/>
                  </a:schemeClr>
                </a:solidFill>
                <a:latin typeface="KG Neatly Printed" panose="02000506000000020003" pitchFamily="2" charset="0"/>
                <a:hlinkClick r:id="rId3" action="ppaction://hlinksldjump"/>
              </a:rPr>
              <a:t>Yes!</a:t>
            </a:r>
            <a:endParaRPr lang="en-US" sz="8800" b="1" dirty="0">
              <a:solidFill>
                <a:schemeClr val="accent3">
                  <a:lumMod val="75000"/>
                </a:schemeClr>
              </a:solidFill>
              <a:latin typeface="KG Neatly Printed" panose="02000506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48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6600" y="1787604"/>
            <a:ext cx="33777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 smtClean="0">
                <a:solidFill>
                  <a:srgbClr val="C00000"/>
                </a:solidFill>
                <a:latin typeface="KG Neatly Printed" panose="02000506000000020003" pitchFamily="2" charset="0"/>
              </a:rPr>
              <a:t>How many?</a:t>
            </a:r>
            <a:endParaRPr lang="en-US" sz="6600" b="1" dirty="0">
              <a:solidFill>
                <a:srgbClr val="C00000"/>
              </a:solidFill>
              <a:latin typeface="KG Neatly Printed" panose="02000506000000020003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52623" y="2971800"/>
            <a:ext cx="2819400" cy="2472231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712980"/>
              </p:ext>
            </p:extLst>
          </p:nvPr>
        </p:nvGraphicFramePr>
        <p:xfrm>
          <a:off x="5894560" y="2971801"/>
          <a:ext cx="1344439" cy="2472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439"/>
              </a:tblGrid>
              <a:tr h="851318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rgbClr val="C00000"/>
                          </a:solidFill>
                          <a:latin typeface="KG Neatly Printed" panose="02000506000000020003" pitchFamily="2" charset="0"/>
                          <a:hlinkClick r:id="rId3" action="ppaction://hlinksldjump"/>
                        </a:rPr>
                        <a:t>1</a:t>
                      </a:r>
                      <a:endParaRPr lang="en-US" sz="4400" b="1" dirty="0">
                        <a:solidFill>
                          <a:srgbClr val="C00000"/>
                        </a:solidFill>
                        <a:latin typeface="KG Neatly Printed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10456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rgbClr val="C00000"/>
                          </a:solidFill>
                          <a:latin typeface="KG Neatly Printed" panose="02000506000000020003" pitchFamily="2" charset="0"/>
                          <a:hlinkClick r:id="rId4" action="ppaction://hlinksldjump"/>
                        </a:rPr>
                        <a:t>2</a:t>
                      </a:r>
                      <a:endParaRPr lang="en-US" sz="4400" b="1" dirty="0">
                        <a:solidFill>
                          <a:srgbClr val="C00000"/>
                        </a:solidFill>
                        <a:latin typeface="KG Neatly Printed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10456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rgbClr val="C00000"/>
                          </a:solidFill>
                          <a:latin typeface="KG Neatly Printed" panose="02000506000000020003" pitchFamily="2" charset="0"/>
                          <a:hlinkClick r:id="rId3" action="ppaction://hlinksldjump"/>
                        </a:rPr>
                        <a:t>3</a:t>
                      </a:r>
                      <a:endParaRPr lang="en-US" sz="4400" b="1" dirty="0">
                        <a:solidFill>
                          <a:srgbClr val="C00000"/>
                        </a:solidFill>
                        <a:latin typeface="KG Neatly Printed" panose="02000506000000020003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4098" name="Picture 2" descr="E:\Users\Cathy.DESKTOP-HHOG9KH\Dropbox\Clip Art\Animals\Woodland Animals\CL807\PNG\WOODLAND-04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46" y="3981422"/>
            <a:ext cx="1276377" cy="1276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E:\Users\Cathy.DESKTOP-HHOG9KH\Dropbox\Clip Art\Animals\Woodland Animals\CL807\PNG\WOODLAND-04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2323" y="3200400"/>
            <a:ext cx="1276377" cy="1276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2281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00400" y="3157321"/>
            <a:ext cx="398346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b="1" dirty="0" smtClean="0">
                <a:solidFill>
                  <a:srgbClr val="FF0000"/>
                </a:solidFill>
                <a:latin typeface="KG Neatly Printed" panose="02000506000000020003" pitchFamily="2" charset="0"/>
                <a:hlinkClick r:id="rId3" action="ppaction://hlinksldjump"/>
              </a:rPr>
              <a:t>Try Again!</a:t>
            </a:r>
            <a:endParaRPr lang="en-US" sz="8800" b="1" dirty="0">
              <a:solidFill>
                <a:srgbClr val="FF0000"/>
              </a:solidFill>
              <a:latin typeface="KG Neatly Printed" panose="0200050600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202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142</Words>
  <Application>Microsoft Office PowerPoint</Application>
  <PresentationFormat>Custom</PresentationFormat>
  <Paragraphs>76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21</cp:revision>
  <dcterms:created xsi:type="dcterms:W3CDTF">2017-08-17T17:44:23Z</dcterms:created>
  <dcterms:modified xsi:type="dcterms:W3CDTF">2017-08-30T18:44:44Z</dcterms:modified>
</cp:coreProperties>
</file>