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8" r:id="rId3"/>
    <p:sldId id="339" r:id="rId4"/>
    <p:sldId id="261" r:id="rId5"/>
    <p:sldId id="262" r:id="rId6"/>
    <p:sldId id="268" r:id="rId7"/>
    <p:sldId id="288" r:id="rId8"/>
    <p:sldId id="289" r:id="rId9"/>
    <p:sldId id="263" r:id="rId10"/>
    <p:sldId id="292" r:id="rId11"/>
    <p:sldId id="291" r:id="rId12"/>
    <p:sldId id="264" r:id="rId13"/>
    <p:sldId id="290" r:id="rId14"/>
    <p:sldId id="293" r:id="rId15"/>
    <p:sldId id="265" r:id="rId16"/>
    <p:sldId id="294" r:id="rId17"/>
    <p:sldId id="295" r:id="rId18"/>
    <p:sldId id="266" r:id="rId19"/>
    <p:sldId id="298" r:id="rId20"/>
    <p:sldId id="297" r:id="rId21"/>
    <p:sldId id="267" r:id="rId22"/>
    <p:sldId id="296" r:id="rId23"/>
    <p:sldId id="299" r:id="rId24"/>
    <p:sldId id="272" r:id="rId25"/>
    <p:sldId id="300" r:id="rId26"/>
    <p:sldId id="301" r:id="rId27"/>
    <p:sldId id="269" r:id="rId28"/>
    <p:sldId id="341" r:id="rId29"/>
    <p:sldId id="303" r:id="rId30"/>
    <p:sldId id="270" r:id="rId31"/>
    <p:sldId id="302" r:id="rId32"/>
    <p:sldId id="342" r:id="rId33"/>
    <p:sldId id="271" r:id="rId34"/>
    <p:sldId id="304" r:id="rId35"/>
    <p:sldId id="305" r:id="rId36"/>
    <p:sldId id="277" r:id="rId37"/>
    <p:sldId id="316" r:id="rId38"/>
    <p:sldId id="317" r:id="rId39"/>
    <p:sldId id="340" r:id="rId40"/>
    <p:sldId id="306" r:id="rId41"/>
    <p:sldId id="307" r:id="rId42"/>
    <p:sldId id="273" r:id="rId43"/>
    <p:sldId id="308" r:id="rId44"/>
    <p:sldId id="309" r:id="rId45"/>
    <p:sldId id="274" r:id="rId46"/>
    <p:sldId id="310" r:id="rId47"/>
    <p:sldId id="311" r:id="rId48"/>
    <p:sldId id="275" r:id="rId49"/>
    <p:sldId id="312" r:id="rId50"/>
    <p:sldId id="313" r:id="rId51"/>
    <p:sldId id="276" r:id="rId52"/>
    <p:sldId id="314" r:id="rId53"/>
    <p:sldId id="315" r:id="rId54"/>
    <p:sldId id="260" r:id="rId55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zGsO8v4cCXhMXHTtpuMLkA==" hashData="5sJyCsDQvqwmWvLz4+6s6lKzGp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61491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9" autoAdjust="0"/>
  </p:normalViewPr>
  <p:slideViewPr>
    <p:cSldViewPr>
      <p:cViewPr varScale="1">
        <p:scale>
          <a:sx n="60" d="100"/>
          <a:sy n="60" d="100"/>
        </p:scale>
        <p:origin x="-354" y="-7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9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352637"/>
            <a:ext cx="2488407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352637"/>
            <a:ext cx="7301071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1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4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2054648"/>
            <a:ext cx="4894738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2054648"/>
            <a:ext cx="4894739" cy="5814907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3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7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4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94D44-9434-4637-9314-0CB1FD3C46BF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EDB46-1002-4BE3-A7B8-9F16F2086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0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slide" Target="slide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815673"/>
            <a:ext cx="7162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00" b="1" dirty="0" smtClean="0">
                <a:solidFill>
                  <a:srgbClr val="FFFF00"/>
                </a:solidFill>
                <a:latin typeface="KG Neatly Printed" panose="02000506000000020003" pitchFamily="2" charset="0"/>
              </a:rPr>
              <a:t>Can You Find the Ending Sounds?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KG Neatly Printed" panose="02000506000000020003" pitchFamily="2" charset="0"/>
              </a:rPr>
              <a:t>The Curriculum Corner</a:t>
            </a:r>
          </a:p>
          <a:p>
            <a:pPr algn="ctr"/>
            <a:endParaRPr lang="en-US" sz="900" b="1" dirty="0" smtClean="0">
              <a:solidFill>
                <a:srgbClr val="FFFF66"/>
              </a:solidFill>
              <a:latin typeface="KG Neatly Printed" panose="02000506000000020003" pitchFamily="2" charset="0"/>
            </a:endParaRP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KG Neatly Printed" panose="02000506000000020003" pitchFamily="2" charset="0"/>
              </a:rPr>
              <a:t>Click</a:t>
            </a:r>
            <a:r>
              <a:rPr lang="en-US" sz="66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 </a:t>
            </a:r>
            <a:r>
              <a:rPr lang="en-US" sz="6600" b="1" i="1" dirty="0" smtClean="0">
                <a:solidFill>
                  <a:srgbClr val="E61491"/>
                </a:solidFill>
                <a:latin typeface="KG Neatly Printed" panose="02000506000000020003" pitchFamily="2" charset="0"/>
                <a:hlinkClick r:id="rId3" action="ppaction://hlinksldjump"/>
              </a:rPr>
              <a:t>Here</a:t>
            </a:r>
            <a:r>
              <a:rPr lang="en-US" sz="6600" b="1" dirty="0" smtClean="0">
                <a:solidFill>
                  <a:srgbClr val="E61491"/>
                </a:solidFill>
                <a:latin typeface="KG Neatly Printed" panose="02000506000000020003" pitchFamily="2" charset="0"/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  <a:latin typeface="KG Neatly Printed" panose="02000506000000020003" pitchFamily="2" charset="0"/>
              </a:rPr>
              <a:t>to Start</a:t>
            </a:r>
            <a:endParaRPr lang="en-US" sz="6600" b="1" dirty="0">
              <a:solidFill>
                <a:srgbClr val="0070C0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6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6764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81987"/>
              </p:ext>
            </p:extLst>
          </p:nvPr>
        </p:nvGraphicFramePr>
        <p:xfrm>
          <a:off x="6248400" y="289560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ft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rk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90684"/>
            <a:ext cx="3599695" cy="24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4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3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1679"/>
              </p:ext>
            </p:extLst>
          </p:nvPr>
        </p:nvGraphicFramePr>
        <p:xfrm>
          <a:off x="60960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05200"/>
            <a:ext cx="2866648" cy="15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4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65891"/>
              </p:ext>
            </p:extLst>
          </p:nvPr>
        </p:nvGraphicFramePr>
        <p:xfrm>
          <a:off x="60198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ch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sp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96863"/>
            <a:ext cx="3276600" cy="264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6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69281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Directions</a:t>
            </a:r>
            <a:r>
              <a:rPr lang="en-US" sz="5400" b="1" dirty="0" smtClean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: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1. Look at the picture.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2. Say the word to yourself.</a:t>
            </a:r>
          </a:p>
          <a:p>
            <a:pPr algn="ctr"/>
            <a:r>
              <a:rPr lang="en-US" sz="6000" b="1" dirty="0" smtClean="0">
                <a:solidFill>
                  <a:srgbClr val="0070C0"/>
                </a:solidFill>
                <a:latin typeface="KG Neatly Printed" panose="02000506000000020003" pitchFamily="2" charset="0"/>
                <a:hlinkClick r:id="rId3" action="ppaction://hlinksldjump"/>
              </a:rPr>
              <a:t>3. Pick the ending sound.</a:t>
            </a:r>
            <a:endParaRPr lang="en-US" sz="6000" b="1" dirty="0" smtClean="0">
              <a:solidFill>
                <a:srgbClr val="0070C0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5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156556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l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57" y="3352800"/>
            <a:ext cx="237715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9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43098"/>
              </p:ext>
            </p:extLst>
          </p:nvPr>
        </p:nvGraphicFramePr>
        <p:xfrm>
          <a:off x="6172200" y="2996863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b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n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z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8591">
            <a:off x="2147370" y="3951115"/>
            <a:ext cx="3599695" cy="78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66754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ng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nk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ct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667000"/>
            <a:ext cx="2552740" cy="319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7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7526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sounds I hear are…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770139"/>
              </p:ext>
            </p:extLst>
          </p:nvPr>
        </p:nvGraphicFramePr>
        <p:xfrm>
          <a:off x="5791200" y="289560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nt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ct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2866648" cy="18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091291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96863"/>
            <a:ext cx="2952457" cy="2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6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701517"/>
              </p:ext>
            </p:extLst>
          </p:nvPr>
        </p:nvGraphicFramePr>
        <p:xfrm>
          <a:off x="60960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ch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ft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3599695" cy="246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1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9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50198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r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k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3370916" cy="207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0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181130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ct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rt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43" y="3276600"/>
            <a:ext cx="3323848" cy="232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</a:t>
            </a:r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1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0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78003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th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sm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29000"/>
            <a:ext cx="3599695" cy="20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9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52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476853"/>
              </p:ext>
            </p:extLst>
          </p:nvPr>
        </p:nvGraphicFramePr>
        <p:xfrm>
          <a:off x="60960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f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d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00400"/>
            <a:ext cx="3599695" cy="2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78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812068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z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g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c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227" y="3431835"/>
            <a:ext cx="2065773" cy="22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4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1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9812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69590"/>
              </p:ext>
            </p:extLst>
          </p:nvPr>
        </p:nvGraphicFramePr>
        <p:xfrm>
          <a:off x="5791200" y="307848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p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3284057"/>
            <a:ext cx="2781300" cy="250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7315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Great </a:t>
            </a:r>
          </a:p>
          <a:p>
            <a:pPr algn="ctr"/>
            <a:r>
              <a:rPr lang="en-US" sz="11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practice </a:t>
            </a:r>
          </a:p>
          <a:p>
            <a:pPr algn="ctr"/>
            <a:r>
              <a:rPr lang="en-US" sz="11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today!</a:t>
            </a:r>
            <a:endParaRPr lang="en-US" sz="11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6764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sounds I hear are…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7018"/>
              </p:ext>
            </p:extLst>
          </p:nvPr>
        </p:nvGraphicFramePr>
        <p:xfrm>
          <a:off x="6019800" y="281940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nd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pt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sh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95" y="3048000"/>
            <a:ext cx="3599695" cy="225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Good job!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1028" name="Picture 4" descr="E:\Users\Jill\AppData\Local\Microsoft\Windows\INetCache\IE\IXQ7WJPP\Mr._Smiley_Face.svg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2471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526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chemeClr val="bg1"/>
                </a:solidFill>
                <a:latin typeface="KG Neatly Printed" panose="02000506000000020003" pitchFamily="2" charset="0"/>
                <a:hlinkClick r:id="rId2" action="ppaction://hlinksldjump"/>
              </a:rPr>
              <a:t>Try again.</a:t>
            </a:r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  <a:p>
            <a:pPr algn="ctr"/>
            <a:endParaRPr lang="en-US" sz="12000" b="1" dirty="0" smtClean="0">
              <a:solidFill>
                <a:schemeClr val="bg1"/>
              </a:solidFill>
              <a:latin typeface="KG Neatly Printed" panose="02000506000000020003" pitchFamily="2" charset="0"/>
            </a:endParaRPr>
          </a:p>
        </p:txBody>
      </p:sp>
      <p:pic>
        <p:nvPicPr>
          <p:cNvPr id="2052" name="Picture 4" descr="E:\Users\Jill\AppData\Local\Microsoft\Windows\INetCache\IE\IXQ7WJPP\201605031815_hmm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KG Neatly Printed" panose="02000506000000020003" pitchFamily="2" charset="0"/>
              </a:rPr>
              <a:t>The sound I hear is…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98703"/>
              </p:ext>
            </p:extLst>
          </p:nvPr>
        </p:nvGraphicFramePr>
        <p:xfrm>
          <a:off x="6248400" y="2895600"/>
          <a:ext cx="1371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rn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3" action="ppaction://hlinksldjump"/>
                        </a:rPr>
                        <a:t>sp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3667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solidFill>
                            <a:srgbClr val="FF33CC"/>
                          </a:solidFill>
                          <a:hlinkClick r:id="rId4" action="ppaction://hlinksldjump"/>
                        </a:rPr>
                        <a:t>lt</a:t>
                      </a:r>
                      <a:endParaRPr lang="en-US" sz="6000" b="0" dirty="0">
                        <a:solidFill>
                          <a:srgbClr val="FF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14925"/>
            <a:ext cx="3599695" cy="17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50"/>
      </a:hlink>
      <a:folHlink>
        <a:srgbClr val="00B0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2270</TotalTime>
  <Words>297</Words>
  <Application>Microsoft Office PowerPoint</Application>
  <PresentationFormat>Custom</PresentationFormat>
  <Paragraphs>114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52</cp:revision>
  <dcterms:created xsi:type="dcterms:W3CDTF">2017-08-17T17:50:11Z</dcterms:created>
  <dcterms:modified xsi:type="dcterms:W3CDTF">2017-09-12T18:48:40Z</dcterms:modified>
</cp:coreProperties>
</file>