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8" r:id="rId7"/>
    <p:sldId id="288" r:id="rId8"/>
    <p:sldId id="289" r:id="rId9"/>
    <p:sldId id="263" r:id="rId10"/>
    <p:sldId id="292" r:id="rId11"/>
    <p:sldId id="291" r:id="rId12"/>
    <p:sldId id="264" r:id="rId13"/>
    <p:sldId id="290" r:id="rId14"/>
    <p:sldId id="293" r:id="rId15"/>
    <p:sldId id="265" r:id="rId16"/>
    <p:sldId id="294" r:id="rId17"/>
    <p:sldId id="295" r:id="rId18"/>
    <p:sldId id="266" r:id="rId19"/>
    <p:sldId id="298" r:id="rId20"/>
    <p:sldId id="297" r:id="rId21"/>
    <p:sldId id="267" r:id="rId22"/>
    <p:sldId id="296" r:id="rId23"/>
    <p:sldId id="299" r:id="rId24"/>
    <p:sldId id="269" r:id="rId25"/>
    <p:sldId id="300" r:id="rId26"/>
    <p:sldId id="301" r:id="rId27"/>
    <p:sldId id="270" r:id="rId28"/>
    <p:sldId id="302" r:id="rId29"/>
    <p:sldId id="303" r:id="rId30"/>
    <p:sldId id="271" r:id="rId31"/>
    <p:sldId id="304" r:id="rId32"/>
    <p:sldId id="305" r:id="rId33"/>
    <p:sldId id="272" r:id="rId34"/>
    <p:sldId id="306" r:id="rId35"/>
    <p:sldId id="307" r:id="rId36"/>
    <p:sldId id="273" r:id="rId37"/>
    <p:sldId id="308" r:id="rId38"/>
    <p:sldId id="309" r:id="rId39"/>
    <p:sldId id="274" r:id="rId40"/>
    <p:sldId id="310" r:id="rId41"/>
    <p:sldId id="311" r:id="rId42"/>
    <p:sldId id="275" r:id="rId43"/>
    <p:sldId id="312" r:id="rId44"/>
    <p:sldId id="313" r:id="rId45"/>
    <p:sldId id="276" r:id="rId46"/>
    <p:sldId id="314" r:id="rId47"/>
    <p:sldId id="315" r:id="rId48"/>
    <p:sldId id="277" r:id="rId49"/>
    <p:sldId id="316" r:id="rId50"/>
    <p:sldId id="317" r:id="rId51"/>
    <p:sldId id="278" r:id="rId52"/>
    <p:sldId id="318" r:id="rId53"/>
    <p:sldId id="319" r:id="rId54"/>
    <p:sldId id="279" r:id="rId55"/>
    <p:sldId id="320" r:id="rId56"/>
    <p:sldId id="321" r:id="rId57"/>
    <p:sldId id="280" r:id="rId58"/>
    <p:sldId id="322" r:id="rId59"/>
    <p:sldId id="323" r:id="rId60"/>
    <p:sldId id="281" r:id="rId61"/>
    <p:sldId id="324" r:id="rId62"/>
    <p:sldId id="325" r:id="rId63"/>
    <p:sldId id="282" r:id="rId64"/>
    <p:sldId id="326" r:id="rId65"/>
    <p:sldId id="327" r:id="rId66"/>
    <p:sldId id="283" r:id="rId67"/>
    <p:sldId id="328" r:id="rId68"/>
    <p:sldId id="331" r:id="rId69"/>
    <p:sldId id="284" r:id="rId70"/>
    <p:sldId id="330" r:id="rId71"/>
    <p:sldId id="329" r:id="rId72"/>
    <p:sldId id="285" r:id="rId73"/>
    <p:sldId id="332" r:id="rId74"/>
    <p:sldId id="333" r:id="rId75"/>
    <p:sldId id="286" r:id="rId76"/>
    <p:sldId id="334" r:id="rId77"/>
    <p:sldId id="335" r:id="rId78"/>
    <p:sldId id="287" r:id="rId79"/>
    <p:sldId id="336" r:id="rId80"/>
    <p:sldId id="337" r:id="rId81"/>
    <p:sldId id="260" r:id="rId82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61491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36" y="-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9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4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1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4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3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7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4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4D44-9434-4637-9314-0CB1FD3C46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0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slide" Target="slide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815673"/>
            <a:ext cx="7162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00" b="1" dirty="0" smtClean="0">
                <a:solidFill>
                  <a:srgbClr val="E61491"/>
                </a:solidFill>
                <a:latin typeface="KG Neatly Printed" panose="02000506000000020003" pitchFamily="2" charset="0"/>
              </a:rPr>
              <a:t>Can You Find </a:t>
            </a:r>
            <a:r>
              <a:rPr lang="en-US" sz="8200" b="1" dirty="0" smtClean="0">
                <a:solidFill>
                  <a:srgbClr val="E61491"/>
                </a:solidFill>
                <a:latin typeface="KG Neatly Printed" panose="02000506000000020003" pitchFamily="2" charset="0"/>
              </a:rPr>
              <a:t>the </a:t>
            </a:r>
            <a:r>
              <a:rPr lang="en-US" sz="8200" b="1" dirty="0" smtClean="0">
                <a:solidFill>
                  <a:srgbClr val="E61491"/>
                </a:solidFill>
                <a:latin typeface="KG Neatly Printed" panose="02000506000000020003" pitchFamily="2" charset="0"/>
              </a:rPr>
              <a:t>Beginning Sound?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FFFF66"/>
                </a:solidFill>
                <a:latin typeface="KG Neatly Printed" panose="02000506000000020003" pitchFamily="2" charset="0"/>
              </a:rPr>
              <a:t>The Curriculum </a:t>
            </a:r>
            <a:r>
              <a:rPr lang="en-US" sz="4000" b="1" dirty="0" smtClean="0">
                <a:solidFill>
                  <a:srgbClr val="FFFF66"/>
                </a:solidFill>
                <a:latin typeface="KG Neatly Printed" panose="02000506000000020003" pitchFamily="2" charset="0"/>
              </a:rPr>
              <a:t>Corner</a:t>
            </a:r>
          </a:p>
          <a:p>
            <a:pPr algn="ctr"/>
            <a:endParaRPr lang="en-US" sz="900" b="1" dirty="0" smtClean="0">
              <a:solidFill>
                <a:srgbClr val="FFFF66"/>
              </a:solidFill>
              <a:latin typeface="KG Neatly Printed" panose="02000506000000020003" pitchFamily="2" charset="0"/>
            </a:endParaRPr>
          </a:p>
          <a:p>
            <a:pPr algn="ctr"/>
            <a:r>
              <a:rPr lang="en-US" sz="6600" b="1" dirty="0" smtClean="0">
                <a:solidFill>
                  <a:srgbClr val="FFFF66"/>
                </a:solidFill>
                <a:latin typeface="KG Neatly Printed" panose="02000506000000020003" pitchFamily="2" charset="0"/>
              </a:rPr>
              <a:t>Click</a:t>
            </a:r>
            <a:r>
              <a:rPr lang="en-US" sz="6600" b="1" dirty="0" smtClean="0">
                <a:solidFill>
                  <a:srgbClr val="E61491"/>
                </a:solidFill>
                <a:latin typeface="KG Neatly Printed" panose="02000506000000020003" pitchFamily="2" charset="0"/>
              </a:rPr>
              <a:t> </a:t>
            </a:r>
            <a:r>
              <a:rPr lang="en-US" sz="6600" b="1" i="1" dirty="0" smtClean="0">
                <a:solidFill>
                  <a:srgbClr val="E61491"/>
                </a:solidFill>
                <a:latin typeface="KG Neatly Printed" panose="02000506000000020003" pitchFamily="2" charset="0"/>
                <a:hlinkClick r:id="rId3" action="ppaction://hlinksldjump"/>
              </a:rPr>
              <a:t>Here</a:t>
            </a:r>
            <a:r>
              <a:rPr lang="en-US" sz="6600" b="1" dirty="0" smtClean="0">
                <a:solidFill>
                  <a:srgbClr val="E61491"/>
                </a:solidFill>
                <a:latin typeface="KG Neatly Printed" panose="02000506000000020003" pitchFamily="2" charset="0"/>
              </a:rPr>
              <a:t> </a:t>
            </a:r>
            <a:r>
              <a:rPr lang="en-US" sz="6600" b="1" dirty="0" smtClean="0">
                <a:solidFill>
                  <a:srgbClr val="FFFF66"/>
                </a:solidFill>
                <a:latin typeface="KG Neatly Printed" panose="02000506000000020003" pitchFamily="2" charset="0"/>
              </a:rPr>
              <a:t>to Start</a:t>
            </a:r>
            <a:endParaRPr lang="en-US" sz="6600" b="1" dirty="0">
              <a:solidFill>
                <a:srgbClr val="FFFF66"/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56538"/>
              </p:ext>
            </p:extLst>
          </p:nvPr>
        </p:nvGraphicFramePr>
        <p:xfrm>
          <a:off x="60960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r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k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44" y="3505200"/>
            <a:ext cx="3350356" cy="20147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8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73888"/>
              </p:ext>
            </p:extLst>
          </p:nvPr>
        </p:nvGraphicFramePr>
        <p:xfrm>
          <a:off x="60960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h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m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d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05" y="3505200"/>
            <a:ext cx="2816395" cy="19555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4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3978"/>
              </p:ext>
            </p:extLst>
          </p:nvPr>
        </p:nvGraphicFramePr>
        <p:xfrm>
          <a:off x="6019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s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p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g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90699"/>
            <a:ext cx="2667000" cy="27529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8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6002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66"/>
                </a:solidFill>
                <a:latin typeface="KG Neatly Printed" panose="02000506000000020003" pitchFamily="2" charset="0"/>
                <a:hlinkClick r:id="rId3" action="ppaction://hlinksldjump"/>
              </a:rPr>
              <a:t>Directions</a:t>
            </a:r>
            <a:r>
              <a:rPr lang="en-US" sz="5400" b="1" dirty="0" smtClean="0">
                <a:solidFill>
                  <a:srgbClr val="FFFF66"/>
                </a:solidFill>
                <a:latin typeface="KG Neatly Printed" panose="02000506000000020003" pitchFamily="2" charset="0"/>
                <a:hlinkClick r:id="rId3" action="ppaction://hlinksldjump"/>
              </a:rPr>
              <a:t>:</a:t>
            </a:r>
          </a:p>
          <a:p>
            <a:pPr algn="ctr"/>
            <a:r>
              <a:rPr lang="en-US" sz="6000" b="1" dirty="0" smtClean="0">
                <a:solidFill>
                  <a:srgbClr val="E61491"/>
                </a:solidFill>
                <a:latin typeface="KG Neatly Printed" panose="02000506000000020003" pitchFamily="2" charset="0"/>
                <a:hlinkClick r:id="rId3" action="ppaction://hlinksldjump"/>
              </a:rPr>
              <a:t>1. Look at the picture.</a:t>
            </a:r>
          </a:p>
          <a:p>
            <a:pPr algn="ctr"/>
            <a:r>
              <a:rPr lang="en-US" sz="6000" b="1" dirty="0" smtClean="0">
                <a:solidFill>
                  <a:srgbClr val="FFFF66"/>
                </a:solidFill>
                <a:latin typeface="KG Neatly Printed" panose="02000506000000020003" pitchFamily="2" charset="0"/>
                <a:hlinkClick r:id="rId3" action="ppaction://hlinksldjump"/>
              </a:rPr>
              <a:t>2. Say the word to yourself.</a:t>
            </a:r>
          </a:p>
          <a:p>
            <a:pPr algn="ctr"/>
            <a:r>
              <a:rPr lang="en-US" sz="6000" b="1" dirty="0" smtClean="0">
                <a:solidFill>
                  <a:srgbClr val="E61491"/>
                </a:solidFill>
                <a:latin typeface="KG Neatly Printed" panose="02000506000000020003" pitchFamily="2" charset="0"/>
                <a:hlinkClick r:id="rId3" action="ppaction://hlinksldjump"/>
              </a:rPr>
              <a:t>3. Pick the beginning sound.</a:t>
            </a:r>
            <a:endParaRPr lang="en-US" sz="6000" b="1" dirty="0" smtClean="0">
              <a:solidFill>
                <a:srgbClr val="E61491"/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4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90786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l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g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216">
            <a:off x="3592986" y="3073638"/>
            <a:ext cx="1170437" cy="29873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4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71477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j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y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85292"/>
            <a:ext cx="2247900" cy="24999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12923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n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v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11376"/>
            <a:ext cx="2125990" cy="24036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8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8620"/>
              </p:ext>
            </p:extLst>
          </p:nvPr>
        </p:nvGraphicFramePr>
        <p:xfrm>
          <a:off x="58674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z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c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2635824" cy="27885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8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53719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n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x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m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37203"/>
            <a:ext cx="2773430" cy="18729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3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47195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d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b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y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25" y="3124200"/>
            <a:ext cx="2677675" cy="28547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8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67237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n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2" y="3352800"/>
            <a:ext cx="2362208" cy="24352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0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14115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w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v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76600"/>
            <a:ext cx="2715464" cy="23622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1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25955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k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l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c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5200"/>
            <a:ext cx="2514600" cy="20265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6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4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78147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q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x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p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77" y="3429000"/>
            <a:ext cx="2592129" cy="21653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3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3016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y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h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62" y="3388221"/>
            <a:ext cx="1798938" cy="25553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6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5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70298"/>
              </p:ext>
            </p:extLst>
          </p:nvPr>
        </p:nvGraphicFramePr>
        <p:xfrm>
          <a:off x="58674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f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j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77" y="3352800"/>
            <a:ext cx="2884123" cy="23987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3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60898"/>
              </p:ext>
            </p:extLst>
          </p:nvPr>
        </p:nvGraphicFramePr>
        <p:xfrm>
          <a:off x="5638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z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l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24200"/>
            <a:ext cx="1245692" cy="2895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5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22034"/>
              </p:ext>
            </p:extLst>
          </p:nvPr>
        </p:nvGraphicFramePr>
        <p:xfrm>
          <a:off x="5638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q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m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64" y="3352800"/>
            <a:ext cx="2236536" cy="243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1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72798"/>
            <a:ext cx="2363188" cy="269460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5293"/>
              </p:ext>
            </p:extLst>
          </p:nvPr>
        </p:nvGraphicFramePr>
        <p:xfrm>
          <a:off x="58674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b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5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f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7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76218"/>
              </p:ext>
            </p:extLst>
          </p:nvPr>
        </p:nvGraphicFramePr>
        <p:xfrm>
          <a:off x="5638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j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f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x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2574"/>
            <a:ext cx="1905000" cy="30534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2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6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89218"/>
              </p:ext>
            </p:extLst>
          </p:nvPr>
        </p:nvGraphicFramePr>
        <p:xfrm>
          <a:off x="6019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c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b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h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14" y="3505200"/>
            <a:ext cx="3217086" cy="1981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7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24709"/>
              </p:ext>
            </p:extLst>
          </p:nvPr>
        </p:nvGraphicFramePr>
        <p:xfrm>
          <a:off x="6019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g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n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81400"/>
            <a:ext cx="3082938" cy="2057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5841"/>
              </p:ext>
            </p:extLst>
          </p:nvPr>
        </p:nvGraphicFramePr>
        <p:xfrm>
          <a:off x="6019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h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s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r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2679502" cy="2057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9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76349"/>
              </p:ext>
            </p:extLst>
          </p:nvPr>
        </p:nvGraphicFramePr>
        <p:xfrm>
          <a:off x="6019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l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p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k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073">
            <a:off x="3231310" y="3128040"/>
            <a:ext cx="1833911" cy="29984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0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61755"/>
              </p:ext>
            </p:extLst>
          </p:nvPr>
        </p:nvGraphicFramePr>
        <p:xfrm>
          <a:off x="6019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q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d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06" y="3323837"/>
            <a:ext cx="2095594" cy="26197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8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65033"/>
              </p:ext>
            </p:extLst>
          </p:nvPr>
        </p:nvGraphicFramePr>
        <p:xfrm>
          <a:off x="5638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s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m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76600"/>
            <a:ext cx="1782912" cy="2667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0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47800"/>
            <a:ext cx="731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Great </a:t>
            </a:r>
          </a:p>
          <a:p>
            <a:pPr algn="ctr"/>
            <a:r>
              <a:rPr lang="en-US" sz="11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practice </a:t>
            </a:r>
          </a:p>
          <a:p>
            <a:pPr algn="ctr"/>
            <a:r>
              <a:rPr lang="en-US" sz="11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today!</a:t>
            </a:r>
            <a:endParaRPr lang="en-US" sz="11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6580"/>
              </p:ext>
            </p:extLst>
          </p:nvPr>
        </p:nvGraphicFramePr>
        <p:xfrm>
          <a:off x="59436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b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w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510083"/>
            <a:ext cx="2705100" cy="20525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6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C78AA"/>
      </a:hlink>
      <a:folHlink>
        <a:srgbClr val="FC78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432</Words>
  <Application>Microsoft Office PowerPoint</Application>
  <PresentationFormat>Custom</PresentationFormat>
  <Paragraphs>168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2017-08-17T17:50:11Z</dcterms:created>
  <dcterms:modified xsi:type="dcterms:W3CDTF">2017-08-31T18:48:05Z</dcterms:modified>
</cp:coreProperties>
</file>