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338" r:id="rId3"/>
    <p:sldId id="339" r:id="rId4"/>
    <p:sldId id="261" r:id="rId5"/>
    <p:sldId id="262" r:id="rId6"/>
    <p:sldId id="268" r:id="rId7"/>
    <p:sldId id="288" r:id="rId8"/>
    <p:sldId id="289" r:id="rId9"/>
    <p:sldId id="263" r:id="rId10"/>
    <p:sldId id="292" r:id="rId11"/>
    <p:sldId id="291" r:id="rId12"/>
    <p:sldId id="264" r:id="rId13"/>
    <p:sldId id="290" r:id="rId14"/>
    <p:sldId id="293" r:id="rId15"/>
    <p:sldId id="265" r:id="rId16"/>
    <p:sldId id="294" r:id="rId17"/>
    <p:sldId id="295" r:id="rId18"/>
    <p:sldId id="266" r:id="rId19"/>
    <p:sldId id="298" r:id="rId20"/>
    <p:sldId id="297" r:id="rId21"/>
    <p:sldId id="267" r:id="rId22"/>
    <p:sldId id="296" r:id="rId23"/>
    <p:sldId id="299" r:id="rId24"/>
    <p:sldId id="272" r:id="rId25"/>
    <p:sldId id="300" r:id="rId26"/>
    <p:sldId id="301" r:id="rId27"/>
    <p:sldId id="269" r:id="rId28"/>
    <p:sldId id="341" r:id="rId29"/>
    <p:sldId id="303" r:id="rId30"/>
    <p:sldId id="270" r:id="rId31"/>
    <p:sldId id="302" r:id="rId32"/>
    <p:sldId id="342" r:id="rId33"/>
    <p:sldId id="271" r:id="rId34"/>
    <p:sldId id="304" r:id="rId35"/>
    <p:sldId id="305" r:id="rId36"/>
    <p:sldId id="277" r:id="rId37"/>
    <p:sldId id="316" r:id="rId38"/>
    <p:sldId id="317" r:id="rId39"/>
    <p:sldId id="340" r:id="rId40"/>
    <p:sldId id="306" r:id="rId41"/>
    <p:sldId id="307" r:id="rId42"/>
    <p:sldId id="273" r:id="rId43"/>
    <p:sldId id="308" r:id="rId44"/>
    <p:sldId id="309" r:id="rId45"/>
    <p:sldId id="274" r:id="rId46"/>
    <p:sldId id="310" r:id="rId47"/>
    <p:sldId id="311" r:id="rId48"/>
    <p:sldId id="275" r:id="rId49"/>
    <p:sldId id="312" r:id="rId50"/>
    <p:sldId id="313" r:id="rId51"/>
    <p:sldId id="276" r:id="rId52"/>
    <p:sldId id="314" r:id="rId53"/>
    <p:sldId id="315" r:id="rId54"/>
    <p:sldId id="260" r:id="rId55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00"/>
    <a:srgbClr val="33CCCC"/>
    <a:srgbClr val="FFFF66"/>
    <a:srgbClr val="E61491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>
      <p:cViewPr varScale="1">
        <p:scale>
          <a:sx n="69" d="100"/>
          <a:sy n="69" d="100"/>
        </p:scale>
        <p:origin x="871" y="3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4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6EFF9-A2DA-477C-AE61-C44060C9971A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83738-B42B-4C06-8551-DA20D3705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5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2981-FAA7-4680-82DE-7AD9F60EBBE3}" type="datetime1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9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4005-64DD-4041-A805-14E213508B8F}" type="datetime1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8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DCD9B-408B-4800-A39F-D795FBFCD748}" type="datetime1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4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32E2-AC4E-4245-BCB2-173CB02B768A}" type="datetime1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1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E78A-401E-4E15-B757-87E22B547B02}" type="datetime1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4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5E37-E984-4364-8E93-30054A8CCA59}" type="datetime1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C737-8AA5-4077-AEB5-DCC932477ED9}" type="datetime1">
              <a:rPr lang="en-US" smtClean="0"/>
              <a:t>12/22/2017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3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B506-C1CE-43F0-90C8-71D173A4879B}" type="datetime1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D84A-3B0C-4F3A-B1CD-57EC06962C61}" type="datetime1">
              <a:rPr lang="en-US" smtClean="0"/>
              <a:t>12/22/2017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7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5959-ACBE-4F1B-92F2-2E41B29A141A}" type="datetime1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7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3C2B-BFB9-41BA-B698-82983E77ABE1}" type="datetime1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4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15A7-F55C-4924-B6B7-13973E2BF1A5}" type="datetime1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©www.thecurriculumcorner.com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0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929348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CC0000"/>
                </a:solidFill>
                <a:latin typeface="KG Neatly Printed" panose="02000506000000020003" pitchFamily="2" charset="0"/>
              </a:rPr>
              <a:t>Can You Find the Vowel Sounds?</a:t>
            </a:r>
          </a:p>
          <a:p>
            <a:pPr algn="ctr"/>
            <a:endParaRPr lang="en-US" sz="800" b="1" dirty="0">
              <a:solidFill>
                <a:srgbClr val="CC0000"/>
              </a:solidFill>
              <a:latin typeface="KG Neatly Printed" panose="02000506000000020003" pitchFamily="2" charset="0"/>
            </a:endParaRPr>
          </a:p>
          <a:p>
            <a:pPr algn="ctr"/>
            <a:r>
              <a:rPr lang="en-US" sz="5600" b="1" dirty="0">
                <a:solidFill>
                  <a:srgbClr val="33CCCC"/>
                </a:solidFill>
                <a:latin typeface="KG Neatly Printed" panose="02000506000000020003" pitchFamily="2" charset="0"/>
              </a:rPr>
              <a:t>Click </a:t>
            </a:r>
            <a:r>
              <a:rPr lang="en-US" sz="5600" b="1" i="1" dirty="0">
                <a:solidFill>
                  <a:srgbClr val="E61491"/>
                </a:solidFill>
                <a:latin typeface="KG Neatly Printed" panose="02000506000000020003" pitchFamily="2" charset="0"/>
                <a:hlinkClick r:id="rId3" action="ppaction://hlinksldjump"/>
              </a:rPr>
              <a:t>Here</a:t>
            </a:r>
            <a:r>
              <a:rPr lang="en-US" sz="5600" b="1" dirty="0">
                <a:solidFill>
                  <a:srgbClr val="E61491"/>
                </a:solidFill>
                <a:latin typeface="KG Neatly Printed" panose="02000506000000020003" pitchFamily="2" charset="0"/>
              </a:rPr>
              <a:t> </a:t>
            </a:r>
            <a:r>
              <a:rPr lang="en-US" sz="5600" b="1" dirty="0">
                <a:solidFill>
                  <a:srgbClr val="33CCCC"/>
                </a:solidFill>
                <a:latin typeface="KG Neatly Printed" panose="02000506000000020003" pitchFamily="2" charset="0"/>
              </a:rPr>
              <a:t>to Start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B9CB7A-F9BC-4C80-9E12-3A300A85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08645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8161E-6FE0-4309-91F1-9BD826BC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09061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DBD3E-70A2-4AA8-99D6-205D68AD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971670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3716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348945"/>
              </p:ext>
            </p:extLst>
          </p:nvPr>
        </p:nvGraphicFramePr>
        <p:xfrm>
          <a:off x="6019800" y="320040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u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a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48CFB0C-6955-4162-BC1E-E69501B0AB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05200"/>
            <a:ext cx="3068743" cy="215494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ABB260-8DC7-413B-8CB5-2C2723AA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90087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7C382-E2CB-4171-9EA2-B04F6799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492427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AF81A-697A-4B4F-8BC3-41433F49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42538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295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85293"/>
              </p:ext>
            </p:extLst>
          </p:nvPr>
        </p:nvGraphicFramePr>
        <p:xfrm>
          <a:off x="5943600" y="32308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o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u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i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C524711-A284-4A6D-B7E6-A5C34693A8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3012872" cy="252679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A6589E-7156-4ACF-BB00-46FD5F8F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348410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CB774-A3E7-4789-AC9B-7C723718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06452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E74DA-E9AB-4E31-BC69-8DCC14BC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84947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3716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009160"/>
              </p:ext>
            </p:extLst>
          </p:nvPr>
        </p:nvGraphicFramePr>
        <p:xfrm>
          <a:off x="5943600" y="33070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u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i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C67AD48-DF55-44F1-9CE2-298A3D0088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888">
            <a:off x="2368143" y="4110263"/>
            <a:ext cx="3340915" cy="11451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FFE3B1-D491-4367-811C-87AA2A79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614852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7C1D7-8D8A-493F-A122-BFD16342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35767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3716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rgbClr val="0070C0"/>
                </a:solidFill>
                <a:latin typeface="KG Neatly Printed" panose="02000506000000020003" pitchFamily="2" charset="0"/>
                <a:hlinkClick r:id="rId3" action="ppaction://hlinksldjump"/>
              </a:rPr>
              <a:t>Directions</a:t>
            </a:r>
            <a:r>
              <a:rPr lang="en-US" sz="5400" b="1" dirty="0">
                <a:solidFill>
                  <a:srgbClr val="0070C0"/>
                </a:solidFill>
                <a:latin typeface="KG Neatly Printed" panose="02000506000000020003" pitchFamily="2" charset="0"/>
                <a:hlinkClick r:id="rId3" action="ppaction://hlinksldjump"/>
              </a:rPr>
              <a:t>: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KG Neatly Printed" panose="02000506000000020003" pitchFamily="2" charset="0"/>
                <a:hlinkClick r:id="rId3" action="ppaction://hlinksldjump"/>
              </a:rPr>
              <a:t>1. Look at the picture.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KG Neatly Printed" panose="02000506000000020003" pitchFamily="2" charset="0"/>
                <a:hlinkClick r:id="rId3" action="ppaction://hlinksldjump"/>
              </a:rPr>
              <a:t>2. Say the word to yourself.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KG Neatly Printed" panose="02000506000000020003" pitchFamily="2" charset="0"/>
                <a:hlinkClick r:id="rId3" action="ppaction://hlinksldjump"/>
              </a:rPr>
              <a:t>3. Pick the ending sound.</a:t>
            </a:r>
            <a:endParaRPr lang="en-US" sz="6000" b="1" dirty="0">
              <a:solidFill>
                <a:srgbClr val="0070C0"/>
              </a:solidFill>
              <a:latin typeface="KG Neatly Printed" panose="02000506000000020003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DC275C-FAFA-49EF-911F-F1DE558E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25698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AC145-5059-4E71-AA4A-E0C410B5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755523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2192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86880"/>
              </p:ext>
            </p:extLst>
          </p:nvPr>
        </p:nvGraphicFramePr>
        <p:xfrm>
          <a:off x="5943600" y="3149879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a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o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845875D-4F5B-4156-BFAC-F703724051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49879"/>
            <a:ext cx="3282295" cy="324764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A51591-1797-4A71-9D7A-0C3A5E23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001496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D05FF-60C2-4688-94A3-C73B5623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863240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DF968-FCDB-4A0E-9842-8117F77F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441737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8654" y="1295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26849"/>
              </p:ext>
            </p:extLst>
          </p:nvPr>
        </p:nvGraphicFramePr>
        <p:xfrm>
          <a:off x="5943600" y="3235671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i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a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591">
            <a:off x="2038414" y="4328796"/>
            <a:ext cx="3240135" cy="7078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A2C477-A294-4ECA-AE41-BA989696B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985873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5A691-1F18-4ED5-A457-F15B00B1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863092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EBDFF-7A26-4F15-A9EB-A02E0913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797846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295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015101"/>
              </p:ext>
            </p:extLst>
          </p:nvPr>
        </p:nvGraphicFramePr>
        <p:xfrm>
          <a:off x="5943600" y="3206683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o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u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6DF8029-A7EA-4C22-A58E-A8F7E6C92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657600"/>
            <a:ext cx="3365951" cy="164744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77F54E-F7C6-49B8-9FE6-1B488FDC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361770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F43791-5D1C-443B-9090-2B2823EC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000275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B9CFE3-8A04-4DF3-83E4-6812F797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3450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1430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I hear is…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71540"/>
              </p:ext>
            </p:extLst>
          </p:nvPr>
        </p:nvGraphicFramePr>
        <p:xfrm>
          <a:off x="5715000" y="32308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o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a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6CF7CC0-E354-414E-A57E-F12AF42725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29000"/>
            <a:ext cx="1993906" cy="240471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6F2764-2064-404D-9FEB-E50ED5D5D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587926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295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99186"/>
              </p:ext>
            </p:extLst>
          </p:nvPr>
        </p:nvGraphicFramePr>
        <p:xfrm>
          <a:off x="5943600" y="31546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u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i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90" y="3352800"/>
            <a:ext cx="2785667" cy="239411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A6BF7-9A0D-494C-A03D-79DBD4D2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467852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6A840-6EB2-4B32-8ABD-3B495934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767325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67E18-83DA-4CE8-8F71-85A7C085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999671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2192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98208"/>
              </p:ext>
            </p:extLst>
          </p:nvPr>
        </p:nvGraphicFramePr>
        <p:xfrm>
          <a:off x="5867400" y="32308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o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i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02" y="3623608"/>
            <a:ext cx="2827098" cy="19389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335073-ACD2-487D-9C32-507F07AA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909307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AD448-4F96-4086-8BB1-93D3BA4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985715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4B224-F1BF-4DEB-AFF5-02F032C9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738960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3716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34835"/>
              </p:ext>
            </p:extLst>
          </p:nvPr>
        </p:nvGraphicFramePr>
        <p:xfrm>
          <a:off x="5943600" y="33070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u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o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6E1F2AB-B282-4953-BE1D-7D7D29891E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90" y="4014214"/>
            <a:ext cx="3409310" cy="124358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C5EE01-13B5-4728-A3B3-D9E54CBC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803625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8D7E0-9B7D-47D2-8225-789B0AA3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048253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46E63C-1D6E-4D50-9D1B-A8628CE8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072039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2192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654175"/>
              </p:ext>
            </p:extLst>
          </p:nvPr>
        </p:nvGraphicFramePr>
        <p:xfrm>
          <a:off x="5715000" y="32308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a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i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49C736-9CFA-4964-A0C4-CFD6F5C895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6689">
            <a:off x="3289616" y="3496502"/>
            <a:ext cx="786053" cy="252003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D60A3B-085A-4895-83D2-B3870345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96524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764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45974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3A6DB-BA61-44CF-A26F-568D59DA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052117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17934-C721-4595-A30E-8C5F6010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601004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053E4-1E58-47E6-998A-BC9D13EC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354997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2192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04791"/>
              </p:ext>
            </p:extLst>
          </p:nvPr>
        </p:nvGraphicFramePr>
        <p:xfrm>
          <a:off x="5715000" y="32308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i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a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o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AE7EB53-BA31-49C6-8CF0-46DF99AF89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31383"/>
            <a:ext cx="2098621" cy="212428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9F65F8-DBF8-4DC6-A81B-3C6B25B2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286065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1EFFC-D6F2-40E7-8931-C2BDF4C4F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276981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B9959-03D3-4ACB-B3D7-1FFD1362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521529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2192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114688"/>
              </p:ext>
            </p:extLst>
          </p:nvPr>
        </p:nvGraphicFramePr>
        <p:xfrm>
          <a:off x="5943600" y="31546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i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o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2F762A9-AE72-4237-934C-F4EA45548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57580"/>
            <a:ext cx="2971800" cy="231325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D027A1-ECCA-4E9B-AA67-FA3646F7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21050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B47AA-63B0-410E-A65C-81B2F2C7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478619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BAB2D-9988-439D-B7CB-EE3158F0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878789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295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127966"/>
              </p:ext>
            </p:extLst>
          </p:nvPr>
        </p:nvGraphicFramePr>
        <p:xfrm>
          <a:off x="5638800" y="32308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u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i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044ADA1-6832-475E-8780-4BAEE55999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429000"/>
            <a:ext cx="1395629" cy="24384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87CEF1-70FA-49E5-A9C5-F260EC6E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4556863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90DFA8-69AE-407C-A83A-8034D799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44842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01BAC-20D9-4F56-A756-FB8AC236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9751519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7C1A8-D47E-479F-85EB-66B52D83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5619390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2192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74490"/>
              </p:ext>
            </p:extLst>
          </p:nvPr>
        </p:nvGraphicFramePr>
        <p:xfrm>
          <a:off x="5943600" y="31546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o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i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u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F9F428C-6220-43C7-BA1D-7CCB1BB040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47" y="3873731"/>
            <a:ext cx="3310597" cy="154695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8880D9-DEEA-46EE-9BED-3FB75B3F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902350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DED9F-1A18-4B28-B706-57B57039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7316755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5658C-03B9-4A3B-8357-84D0E7BA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37085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95400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Great </a:t>
            </a:r>
          </a:p>
          <a:p>
            <a:pPr algn="ctr"/>
            <a:r>
              <a:rPr lang="en-US" sz="11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Practice today!</a:t>
            </a:r>
            <a:endParaRPr lang="en-US" sz="11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293F1-0EB1-4E6A-A0E8-CB19D41F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28331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2954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16569"/>
              </p:ext>
            </p:extLst>
          </p:nvPr>
        </p:nvGraphicFramePr>
        <p:xfrm>
          <a:off x="5791200" y="32308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a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o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24D997-4D21-4976-94D8-A354F1EBB2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00494"/>
            <a:ext cx="2228093" cy="222028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7FD861-96AE-4EB1-A42D-95A38E235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65579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Good job!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944FF-66B1-49F1-A364-C149ED01F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80937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KG Neatly Printed" panose="02000506000000020003" pitchFamily="2" charset="0"/>
                <a:hlinkClick r:id="rId3" action="ppaction://hlinksldjump"/>
              </a:rPr>
              <a:t>Try again.</a:t>
            </a:r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FFCF2-980A-4E88-A0B1-70757AC4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89591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4478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KG Neatly Printed" panose="02000506000000020003" pitchFamily="2" charset="0"/>
              </a:rPr>
              <a:t>The vowel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16341"/>
              </p:ext>
            </p:extLst>
          </p:nvPr>
        </p:nvGraphicFramePr>
        <p:xfrm>
          <a:off x="6019800" y="32308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e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a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u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527E581-B728-4483-A401-C45AD0C672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33800"/>
            <a:ext cx="3696134" cy="177619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0E4493-D9C1-4C66-8B67-43636E6DC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72765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9900"/>
      </a:hlink>
      <a:folHlink>
        <a:srgbClr val="FF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636</Words>
  <Application>Microsoft Office PowerPoint</Application>
  <PresentationFormat>Custom</PresentationFormat>
  <Paragraphs>167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KG Neatly Printed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Cathy Henry</cp:lastModifiedBy>
  <cp:revision>73</cp:revision>
  <dcterms:created xsi:type="dcterms:W3CDTF">2017-08-17T17:50:11Z</dcterms:created>
  <dcterms:modified xsi:type="dcterms:W3CDTF">2017-12-22T15:23:12Z</dcterms:modified>
</cp:coreProperties>
</file>