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92" r:id="rId4"/>
    <p:sldId id="294" r:id="rId5"/>
    <p:sldId id="261" r:id="rId6"/>
    <p:sldId id="295" r:id="rId7"/>
    <p:sldId id="296" r:id="rId8"/>
    <p:sldId id="265" r:id="rId9"/>
    <p:sldId id="297" r:id="rId10"/>
    <p:sldId id="298" r:id="rId11"/>
    <p:sldId id="263" r:id="rId12"/>
    <p:sldId id="307" r:id="rId13"/>
    <p:sldId id="308" r:id="rId14"/>
    <p:sldId id="266" r:id="rId15"/>
    <p:sldId id="299" r:id="rId16"/>
    <p:sldId id="300" r:id="rId17"/>
    <p:sldId id="269" r:id="rId18"/>
    <p:sldId id="309" r:id="rId19"/>
    <p:sldId id="310" r:id="rId20"/>
    <p:sldId id="264" r:id="rId21"/>
    <p:sldId id="311" r:id="rId22"/>
    <p:sldId id="312" r:id="rId23"/>
    <p:sldId id="259" r:id="rId24"/>
    <p:sldId id="313" r:id="rId25"/>
    <p:sldId id="314" r:id="rId26"/>
    <p:sldId id="262" r:id="rId27"/>
    <p:sldId id="301" r:id="rId28"/>
    <p:sldId id="302" r:id="rId29"/>
    <p:sldId id="267" r:id="rId30"/>
    <p:sldId id="303" r:id="rId31"/>
    <p:sldId id="304" r:id="rId32"/>
    <p:sldId id="268" r:id="rId33"/>
    <p:sldId id="305" r:id="rId34"/>
    <p:sldId id="306" r:id="rId35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582" y="2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2096-F95C-4329-9810-D70448E94D5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E328-9E65-42BF-BCC1-B6A3C4B7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1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2096-F95C-4329-9810-D70448E94D5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E328-9E65-42BF-BCC1-B6A3C4B7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2096-F95C-4329-9810-D70448E94D5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E328-9E65-42BF-BCC1-B6A3C4B7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9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2096-F95C-4329-9810-D70448E94D5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E328-9E65-42BF-BCC1-B6A3C4B7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4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2096-F95C-4329-9810-D70448E94D5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E328-9E65-42BF-BCC1-B6A3C4B7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7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2096-F95C-4329-9810-D70448E94D5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E328-9E65-42BF-BCC1-B6A3C4B7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2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2096-F95C-4329-9810-D70448E94D5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E328-9E65-42BF-BCC1-B6A3C4B7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2096-F95C-4329-9810-D70448E94D5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E328-9E65-42BF-BCC1-B6A3C4B7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5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2096-F95C-4329-9810-D70448E94D5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E328-9E65-42BF-BCC1-B6A3C4B7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5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2096-F95C-4329-9810-D70448E94D5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E328-9E65-42BF-BCC1-B6A3C4B7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7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2096-F95C-4329-9810-D70448E94D5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E328-9E65-42BF-BCC1-B6A3C4B7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6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32096-F95C-4329-9810-D70448E94D5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8E328-9E65-42BF-BCC1-B6A3C4B7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5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815D9-3AB9-4473-BBF1-E6527F94BFAE}"/>
              </a:ext>
            </a:extLst>
          </p:cNvPr>
          <p:cNvSpPr txBox="1"/>
          <p:nvPr/>
        </p:nvSpPr>
        <p:spPr>
          <a:xfrm flipH="1">
            <a:off x="2482276" y="1997530"/>
            <a:ext cx="41721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Gingerbread</a:t>
            </a:r>
          </a:p>
          <a:p>
            <a:pPr algn="ctr"/>
            <a:r>
              <a:rPr lang="en-US" sz="44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Numbers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80520-67CF-425C-9D69-877C4F2D6C6D}"/>
              </a:ext>
            </a:extLst>
          </p:cNvPr>
          <p:cNvSpPr txBox="1"/>
          <p:nvPr/>
        </p:nvSpPr>
        <p:spPr>
          <a:xfrm flipH="1">
            <a:off x="2580247" y="3615927"/>
            <a:ext cx="5190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KG Second Chances Solid" panose="02000000000000000000" pitchFamily="2" charset="0"/>
              </a:rPr>
              <a:t>a free PowerPoint</a:t>
            </a:r>
          </a:p>
          <a:p>
            <a:pPr algn="ctr"/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KG Second Chances Solid" panose="02000000000000000000" pitchFamily="2" charset="0"/>
              </a:rPr>
              <a:t>Game from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0E73C0-00C2-43BA-8572-C71E37B52DD1}"/>
              </a:ext>
            </a:extLst>
          </p:cNvPr>
          <p:cNvSpPr txBox="1"/>
          <p:nvPr/>
        </p:nvSpPr>
        <p:spPr>
          <a:xfrm flipH="1">
            <a:off x="3114476" y="5737553"/>
            <a:ext cx="469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The Curriculum Corner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E48BB31A-EA1E-4851-AC19-3EE6E2918B34}"/>
              </a:ext>
            </a:extLst>
          </p:cNvPr>
          <p:cNvSpPr txBox="1"/>
          <p:nvPr/>
        </p:nvSpPr>
        <p:spPr>
          <a:xfrm flipH="1">
            <a:off x="3173518" y="4741882"/>
            <a:ext cx="4172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START HERE</a:t>
            </a:r>
          </a:p>
        </p:txBody>
      </p:sp>
    </p:spTree>
    <p:extLst>
      <p:ext uri="{BB962C8B-B14F-4D97-AF65-F5344CB8AC3E}">
        <p14:creationId xmlns:p14="http://schemas.microsoft.com/office/powerpoint/2010/main" val="2368806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EA952-2C02-4037-B497-44B8901110D5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27A7F38C-C9B0-4398-B6B7-35C4FA15359E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next</a:t>
            </a:r>
          </a:p>
        </p:txBody>
      </p:sp>
    </p:spTree>
    <p:extLst>
      <p:ext uri="{BB962C8B-B14F-4D97-AF65-F5344CB8AC3E}">
        <p14:creationId xmlns:p14="http://schemas.microsoft.com/office/powerpoint/2010/main" val="412107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99926FED-BFEE-4FC1-BC9F-81E517CD5C74}"/>
              </a:ext>
            </a:extLst>
          </p:cNvPr>
          <p:cNvSpPr txBox="1"/>
          <p:nvPr/>
        </p:nvSpPr>
        <p:spPr>
          <a:xfrm flipH="1">
            <a:off x="5594682" y="2690831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4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B60A2031-47B8-498A-8903-D8B0FA8FA8B7}"/>
              </a:ext>
            </a:extLst>
          </p:cNvPr>
          <p:cNvSpPr txBox="1"/>
          <p:nvPr/>
        </p:nvSpPr>
        <p:spPr>
          <a:xfrm flipH="1">
            <a:off x="5594682" y="3917550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5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AF90B74-DFD5-4863-9E30-F15F2590A52C}"/>
              </a:ext>
            </a:extLst>
          </p:cNvPr>
          <p:cNvSpPr txBox="1"/>
          <p:nvPr/>
        </p:nvSpPr>
        <p:spPr>
          <a:xfrm flipH="1">
            <a:off x="5594682" y="5144269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61176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4276702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EA952-2C02-4037-B497-44B8901110D5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27A7F38C-C9B0-4398-B6B7-35C4FA15359E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next</a:t>
            </a:r>
          </a:p>
        </p:txBody>
      </p:sp>
    </p:spTree>
    <p:extLst>
      <p:ext uri="{BB962C8B-B14F-4D97-AF65-F5344CB8AC3E}">
        <p14:creationId xmlns:p14="http://schemas.microsoft.com/office/powerpoint/2010/main" val="2474290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57FAA9C8-9BE3-4FC7-8C6B-D7346189F853}"/>
              </a:ext>
            </a:extLst>
          </p:cNvPr>
          <p:cNvSpPr txBox="1"/>
          <p:nvPr/>
        </p:nvSpPr>
        <p:spPr>
          <a:xfrm flipH="1">
            <a:off x="5594682" y="2690831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7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DDB947C9-6A41-47C7-84DE-513D66168316}"/>
              </a:ext>
            </a:extLst>
          </p:cNvPr>
          <p:cNvSpPr txBox="1"/>
          <p:nvPr/>
        </p:nvSpPr>
        <p:spPr>
          <a:xfrm flipH="1">
            <a:off x="5594682" y="3917550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8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9C8D83C-D25C-4924-965F-B35F09A4659C}"/>
              </a:ext>
            </a:extLst>
          </p:cNvPr>
          <p:cNvSpPr txBox="1"/>
          <p:nvPr/>
        </p:nvSpPr>
        <p:spPr>
          <a:xfrm flipH="1">
            <a:off x="5594682" y="5144269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8754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915432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EA952-2C02-4037-B497-44B8901110D5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27A7F38C-C9B0-4398-B6B7-35C4FA15359E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next</a:t>
            </a:r>
          </a:p>
        </p:txBody>
      </p:sp>
    </p:spTree>
    <p:extLst>
      <p:ext uri="{BB962C8B-B14F-4D97-AF65-F5344CB8AC3E}">
        <p14:creationId xmlns:p14="http://schemas.microsoft.com/office/powerpoint/2010/main" val="2014803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65CC9EB6-8412-4648-AE4B-658FA13C8618}"/>
              </a:ext>
            </a:extLst>
          </p:cNvPr>
          <p:cNvSpPr txBox="1"/>
          <p:nvPr/>
        </p:nvSpPr>
        <p:spPr>
          <a:xfrm flipH="1">
            <a:off x="5594682" y="2690831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3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DA527D52-0C51-4128-BCB8-44C2A3C369E7}"/>
              </a:ext>
            </a:extLst>
          </p:cNvPr>
          <p:cNvSpPr txBox="1"/>
          <p:nvPr/>
        </p:nvSpPr>
        <p:spPr>
          <a:xfrm flipH="1">
            <a:off x="5594682" y="3917550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4</a:t>
            </a:r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B9BA6B0C-E00C-4B3F-AD08-D8007C659450}"/>
              </a:ext>
            </a:extLst>
          </p:cNvPr>
          <p:cNvSpPr txBox="1"/>
          <p:nvPr/>
        </p:nvSpPr>
        <p:spPr>
          <a:xfrm flipH="1">
            <a:off x="5594682" y="5144269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91704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2075352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EA952-2C02-4037-B497-44B8901110D5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27A7F38C-C9B0-4398-B6B7-35C4FA15359E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next</a:t>
            </a:r>
          </a:p>
        </p:txBody>
      </p:sp>
    </p:spTree>
    <p:extLst>
      <p:ext uri="{BB962C8B-B14F-4D97-AF65-F5344CB8AC3E}">
        <p14:creationId xmlns:p14="http://schemas.microsoft.com/office/powerpoint/2010/main" val="166778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ED0C9849-086E-4AEF-8D82-7DBA03A18111}"/>
              </a:ext>
            </a:extLst>
          </p:cNvPr>
          <p:cNvSpPr txBox="1"/>
          <p:nvPr/>
        </p:nvSpPr>
        <p:spPr>
          <a:xfrm flipH="1">
            <a:off x="5594682" y="2690831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0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1E6283DD-FC88-4C82-A2D9-1259ADF66952}"/>
              </a:ext>
            </a:extLst>
          </p:cNvPr>
          <p:cNvSpPr txBox="1"/>
          <p:nvPr/>
        </p:nvSpPr>
        <p:spPr>
          <a:xfrm flipH="1">
            <a:off x="5594682" y="3917550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1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D872BCCD-10BF-43EE-BD82-A5A25F399C70}"/>
              </a:ext>
            </a:extLst>
          </p:cNvPr>
          <p:cNvSpPr txBox="1"/>
          <p:nvPr/>
        </p:nvSpPr>
        <p:spPr>
          <a:xfrm flipH="1">
            <a:off x="5594682" y="5144269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7114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D82B7E46-6BD2-44AB-B89A-A420BD5CB08D}"/>
              </a:ext>
            </a:extLst>
          </p:cNvPr>
          <p:cNvSpPr txBox="1"/>
          <p:nvPr/>
        </p:nvSpPr>
        <p:spPr>
          <a:xfrm flipH="1">
            <a:off x="5594682" y="2690831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4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53D944CA-4BE0-408D-84A0-EA6F14352457}"/>
              </a:ext>
            </a:extLst>
          </p:cNvPr>
          <p:cNvSpPr txBox="1"/>
          <p:nvPr/>
        </p:nvSpPr>
        <p:spPr>
          <a:xfrm flipH="1">
            <a:off x="5594682" y="3917550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5</a:t>
            </a:r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E8B8618C-C4FC-423D-B0C9-1D99831EAD3B}"/>
              </a:ext>
            </a:extLst>
          </p:cNvPr>
          <p:cNvSpPr txBox="1"/>
          <p:nvPr/>
        </p:nvSpPr>
        <p:spPr>
          <a:xfrm flipH="1">
            <a:off x="5594682" y="5144269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44284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1988501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EA952-2C02-4037-B497-44B8901110D5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27A7F38C-C9B0-4398-B6B7-35C4FA15359E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next</a:t>
            </a:r>
          </a:p>
        </p:txBody>
      </p:sp>
    </p:spTree>
    <p:extLst>
      <p:ext uri="{BB962C8B-B14F-4D97-AF65-F5344CB8AC3E}">
        <p14:creationId xmlns:p14="http://schemas.microsoft.com/office/powerpoint/2010/main" val="2587236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85C4BFE-32BB-4A49-AC5C-D41B23254725}"/>
              </a:ext>
            </a:extLst>
          </p:cNvPr>
          <p:cNvSpPr txBox="1"/>
          <p:nvPr/>
        </p:nvSpPr>
        <p:spPr>
          <a:xfrm flipH="1">
            <a:off x="5594682" y="2690831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0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E62BF128-E0F4-4744-BB73-125750EA0B3D}"/>
              </a:ext>
            </a:extLst>
          </p:cNvPr>
          <p:cNvSpPr txBox="1"/>
          <p:nvPr/>
        </p:nvSpPr>
        <p:spPr>
          <a:xfrm flipH="1">
            <a:off x="5594682" y="3917550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1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292CAB4A-6522-451E-82B8-D81F707F5770}"/>
              </a:ext>
            </a:extLst>
          </p:cNvPr>
          <p:cNvSpPr txBox="1"/>
          <p:nvPr/>
        </p:nvSpPr>
        <p:spPr>
          <a:xfrm flipH="1">
            <a:off x="5594682" y="5144269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4487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30794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EA952-2C02-4037-B497-44B8901110D5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27A7F38C-C9B0-4398-B6B7-35C4FA15359E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next</a:t>
            </a:r>
          </a:p>
        </p:txBody>
      </p:sp>
    </p:spTree>
    <p:extLst>
      <p:ext uri="{BB962C8B-B14F-4D97-AF65-F5344CB8AC3E}">
        <p14:creationId xmlns:p14="http://schemas.microsoft.com/office/powerpoint/2010/main" val="2356405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EF60430F-16F9-48C4-A51D-11F46096272F}"/>
              </a:ext>
            </a:extLst>
          </p:cNvPr>
          <p:cNvSpPr txBox="1"/>
          <p:nvPr/>
        </p:nvSpPr>
        <p:spPr>
          <a:xfrm flipH="1">
            <a:off x="5594682" y="2690831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4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87F93D39-98FD-4680-BDC0-D3F6C15F05D7}"/>
              </a:ext>
            </a:extLst>
          </p:cNvPr>
          <p:cNvSpPr txBox="1"/>
          <p:nvPr/>
        </p:nvSpPr>
        <p:spPr>
          <a:xfrm flipH="1">
            <a:off x="5594682" y="3917550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5</a:t>
            </a:r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E92749BD-EB18-4723-8A53-83B8445EE17F}"/>
              </a:ext>
            </a:extLst>
          </p:cNvPr>
          <p:cNvSpPr txBox="1"/>
          <p:nvPr/>
        </p:nvSpPr>
        <p:spPr>
          <a:xfrm flipH="1">
            <a:off x="5594682" y="5144269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50122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87083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EA952-2C02-4037-B497-44B8901110D5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27A7F38C-C9B0-4398-B6B7-35C4FA15359E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next</a:t>
            </a:r>
          </a:p>
        </p:txBody>
      </p:sp>
    </p:spTree>
    <p:extLst>
      <p:ext uri="{BB962C8B-B14F-4D97-AF65-F5344CB8AC3E}">
        <p14:creationId xmlns:p14="http://schemas.microsoft.com/office/powerpoint/2010/main" val="1365119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E8E7ADE4-3166-48D6-B36F-19A3544A6B18}"/>
              </a:ext>
            </a:extLst>
          </p:cNvPr>
          <p:cNvSpPr txBox="1"/>
          <p:nvPr/>
        </p:nvSpPr>
        <p:spPr>
          <a:xfrm flipH="1">
            <a:off x="5594682" y="2690831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7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1AC6E9CB-0DFB-48CD-B0F2-676185B23F12}"/>
              </a:ext>
            </a:extLst>
          </p:cNvPr>
          <p:cNvSpPr txBox="1"/>
          <p:nvPr/>
        </p:nvSpPr>
        <p:spPr>
          <a:xfrm flipH="1">
            <a:off x="5594682" y="3917550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8</a:t>
            </a:r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14B00B53-087D-4A73-BC4E-5F70686A5DD1}"/>
              </a:ext>
            </a:extLst>
          </p:cNvPr>
          <p:cNvSpPr txBox="1"/>
          <p:nvPr/>
        </p:nvSpPr>
        <p:spPr>
          <a:xfrm flipH="1">
            <a:off x="5594682" y="5144269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6860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188371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1412020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EA952-2C02-4037-B497-44B8901110D5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27A7F38C-C9B0-4398-B6B7-35C4FA15359E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next</a:t>
            </a:r>
          </a:p>
        </p:txBody>
      </p:sp>
    </p:spTree>
    <p:extLst>
      <p:ext uri="{BB962C8B-B14F-4D97-AF65-F5344CB8AC3E}">
        <p14:creationId xmlns:p14="http://schemas.microsoft.com/office/powerpoint/2010/main" val="551231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89CB3BD0-E1F6-49EC-9503-6B021B1DC27B}"/>
              </a:ext>
            </a:extLst>
          </p:cNvPr>
          <p:cNvSpPr txBox="1"/>
          <p:nvPr/>
        </p:nvSpPr>
        <p:spPr>
          <a:xfrm flipH="1">
            <a:off x="5594682" y="2690831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8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3982E770-9F5B-4023-BE57-2C1C073CB576}"/>
              </a:ext>
            </a:extLst>
          </p:cNvPr>
          <p:cNvSpPr txBox="1"/>
          <p:nvPr/>
        </p:nvSpPr>
        <p:spPr>
          <a:xfrm flipH="1">
            <a:off x="5594682" y="3917550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9</a:t>
            </a:r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F401F59D-4212-4291-8873-5E27AC3C7778}"/>
              </a:ext>
            </a:extLst>
          </p:cNvPr>
          <p:cNvSpPr txBox="1"/>
          <p:nvPr/>
        </p:nvSpPr>
        <p:spPr>
          <a:xfrm flipH="1">
            <a:off x="5594682" y="5144269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060921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1990995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EA952-2C02-4037-B497-44B8901110D5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27A7F38C-C9B0-4398-B6B7-35C4FA15359E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next</a:t>
            </a:r>
          </a:p>
        </p:txBody>
      </p:sp>
    </p:spTree>
    <p:extLst>
      <p:ext uri="{BB962C8B-B14F-4D97-AF65-F5344CB8AC3E}">
        <p14:creationId xmlns:p14="http://schemas.microsoft.com/office/powerpoint/2010/main" val="115488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EA952-2C02-4037-B497-44B8901110D5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27A7F38C-C9B0-4398-B6B7-35C4FA15359E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next</a:t>
            </a:r>
          </a:p>
        </p:txBody>
      </p:sp>
    </p:spTree>
    <p:extLst>
      <p:ext uri="{BB962C8B-B14F-4D97-AF65-F5344CB8AC3E}">
        <p14:creationId xmlns:p14="http://schemas.microsoft.com/office/powerpoint/2010/main" val="1828816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2C9778DD-9CC0-4610-8144-BB41B8B2F166}"/>
              </a:ext>
            </a:extLst>
          </p:cNvPr>
          <p:cNvSpPr txBox="1"/>
          <p:nvPr/>
        </p:nvSpPr>
        <p:spPr>
          <a:xfrm flipH="1">
            <a:off x="5594682" y="2690831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0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69873554-4717-478B-B65F-723F69279513}"/>
              </a:ext>
            </a:extLst>
          </p:cNvPr>
          <p:cNvSpPr txBox="1"/>
          <p:nvPr/>
        </p:nvSpPr>
        <p:spPr>
          <a:xfrm flipH="1">
            <a:off x="5594682" y="3917550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1</a:t>
            </a:r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FFF141A3-0CCB-4EDB-91DC-C97332B7B332}"/>
              </a:ext>
            </a:extLst>
          </p:cNvPr>
          <p:cNvSpPr txBox="1"/>
          <p:nvPr/>
        </p:nvSpPr>
        <p:spPr>
          <a:xfrm flipH="1">
            <a:off x="5594682" y="5144269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13302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237532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EA952-2C02-4037-B497-44B8901110D5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WOW!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27A7F38C-C9B0-4398-B6B7-35C4FA15359E}"/>
              </a:ext>
            </a:extLst>
          </p:cNvPr>
          <p:cNvSpPr txBox="1"/>
          <p:nvPr/>
        </p:nvSpPr>
        <p:spPr>
          <a:xfrm flipH="1">
            <a:off x="3555251" y="4754335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KG Second Chances Solid" panose="02000000000000000000" pitchFamily="2" charset="0"/>
              </a:rPr>
              <a:t>click here to go to the next</a:t>
            </a:r>
          </a:p>
        </p:txBody>
      </p:sp>
    </p:spTree>
    <p:extLst>
      <p:ext uri="{BB962C8B-B14F-4D97-AF65-F5344CB8AC3E}">
        <p14:creationId xmlns:p14="http://schemas.microsoft.com/office/powerpoint/2010/main" val="2003972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195CA388-2EED-4893-B21D-BC6B55A02770}"/>
              </a:ext>
            </a:extLst>
          </p:cNvPr>
          <p:cNvSpPr txBox="1"/>
          <p:nvPr/>
        </p:nvSpPr>
        <p:spPr>
          <a:xfrm flipH="1">
            <a:off x="5594682" y="2690831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7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616F269F-ECDA-42BE-BF7B-7A2DAB507344}"/>
              </a:ext>
            </a:extLst>
          </p:cNvPr>
          <p:cNvSpPr txBox="1"/>
          <p:nvPr/>
        </p:nvSpPr>
        <p:spPr>
          <a:xfrm flipH="1">
            <a:off x="5594682" y="3917550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8</a:t>
            </a:r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A03BB31E-B655-47B5-BDCC-3306BCDB073F}"/>
              </a:ext>
            </a:extLst>
          </p:cNvPr>
          <p:cNvSpPr txBox="1"/>
          <p:nvPr/>
        </p:nvSpPr>
        <p:spPr>
          <a:xfrm flipH="1">
            <a:off x="5594682" y="5144269"/>
            <a:ext cx="86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G Second Chances Solid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59765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D2D407-7932-443C-ABB0-AC711CB04DFF}"/>
              </a:ext>
            </a:extLst>
          </p:cNvPr>
          <p:cNvSpPr txBox="1"/>
          <p:nvPr/>
        </p:nvSpPr>
        <p:spPr>
          <a:xfrm>
            <a:off x="5932714" y="721722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4E576-AA3B-4204-A44B-DCE36F7C8A23}"/>
              </a:ext>
            </a:extLst>
          </p:cNvPr>
          <p:cNvSpPr txBox="1"/>
          <p:nvPr/>
        </p:nvSpPr>
        <p:spPr>
          <a:xfrm flipH="1">
            <a:off x="3504667" y="2291443"/>
            <a:ext cx="304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KG Second Chances Solid" panose="02000000000000000000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B086909-7CA0-4802-A1B6-D5F863F04690}"/>
              </a:ext>
            </a:extLst>
          </p:cNvPr>
          <p:cNvSpPr txBox="1"/>
          <p:nvPr/>
        </p:nvSpPr>
        <p:spPr>
          <a:xfrm flipH="1">
            <a:off x="3129643" y="4702629"/>
            <a:ext cx="402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KG Second Chances Solid" panose="02000000000000000000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3771050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287</Words>
  <Application>Microsoft Office PowerPoint</Application>
  <PresentationFormat>Custom</PresentationFormat>
  <Paragraphs>94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4</cp:revision>
  <dcterms:created xsi:type="dcterms:W3CDTF">2019-10-08T14:44:51Z</dcterms:created>
  <dcterms:modified xsi:type="dcterms:W3CDTF">2019-10-09T18:06:52Z</dcterms:modified>
</cp:coreProperties>
</file>