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9" r:id="rId3"/>
    <p:sldId id="280" r:id="rId4"/>
    <p:sldId id="281" r:id="rId5"/>
    <p:sldId id="270" r:id="rId6"/>
    <p:sldId id="282" r:id="rId7"/>
    <p:sldId id="283" r:id="rId8"/>
    <p:sldId id="271" r:id="rId9"/>
    <p:sldId id="285" r:id="rId10"/>
    <p:sldId id="284" r:id="rId11"/>
    <p:sldId id="272" r:id="rId12"/>
    <p:sldId id="288" r:id="rId13"/>
    <p:sldId id="289" r:id="rId14"/>
    <p:sldId id="273" r:id="rId15"/>
    <p:sldId id="286" r:id="rId16"/>
    <p:sldId id="287" r:id="rId17"/>
    <p:sldId id="274" r:id="rId18"/>
    <p:sldId id="298" r:id="rId19"/>
    <p:sldId id="299" r:id="rId20"/>
    <p:sldId id="275" r:id="rId21"/>
    <p:sldId id="290" r:id="rId22"/>
    <p:sldId id="291" r:id="rId23"/>
    <p:sldId id="276" r:id="rId24"/>
    <p:sldId id="294" r:id="rId25"/>
    <p:sldId id="295" r:id="rId26"/>
    <p:sldId id="277" r:id="rId27"/>
    <p:sldId id="296" r:id="rId28"/>
    <p:sldId id="297" r:id="rId29"/>
    <p:sldId id="278" r:id="rId30"/>
    <p:sldId id="292" r:id="rId31"/>
    <p:sldId id="293" r:id="rId3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582" y="22"/>
      </p:cViewPr>
      <p:guideLst>
        <p:guide orient="horz" pos="2544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8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0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5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8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2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6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2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03778-9491-4572-88C8-4AAD09A64C6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CA4F-8EF5-4835-9017-B3E6E456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0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2482276" y="1997530"/>
            <a:ext cx="4172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Gingerbread</a:t>
            </a:r>
          </a:p>
          <a:p>
            <a:pPr algn="ctr"/>
            <a:r>
              <a:rPr lang="en-US" sz="4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Shapes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C9B2F1-3C76-4970-B39B-0B600FEFD504}"/>
              </a:ext>
            </a:extLst>
          </p:cNvPr>
          <p:cNvSpPr txBox="1"/>
          <p:nvPr/>
        </p:nvSpPr>
        <p:spPr>
          <a:xfrm flipH="1">
            <a:off x="2433785" y="3561546"/>
            <a:ext cx="519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KG Second Chances Solid" panose="02000000000000000000" pitchFamily="2" charset="0"/>
              </a:rPr>
              <a:t>a free PowerPoint</a:t>
            </a:r>
          </a:p>
          <a:p>
            <a:pPr algn="ctr"/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KG Second Chances Solid" panose="02000000000000000000" pitchFamily="2" charset="0"/>
              </a:rPr>
              <a:t>Game from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FBBEBC-CF07-4575-B1A6-64EC0F844BEA}"/>
              </a:ext>
            </a:extLst>
          </p:cNvPr>
          <p:cNvSpPr txBox="1"/>
          <p:nvPr/>
        </p:nvSpPr>
        <p:spPr>
          <a:xfrm flipH="1">
            <a:off x="3114476" y="5737553"/>
            <a:ext cx="469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The Curriculum Corner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6101A1B6-343D-4A41-95BD-A376AEC3FA56}"/>
              </a:ext>
            </a:extLst>
          </p:cNvPr>
          <p:cNvSpPr txBox="1"/>
          <p:nvPr/>
        </p:nvSpPr>
        <p:spPr>
          <a:xfrm flipH="1">
            <a:off x="3173518" y="4741882"/>
            <a:ext cx="4172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START HERE</a:t>
            </a:r>
          </a:p>
        </p:txBody>
      </p:sp>
    </p:spTree>
    <p:extLst>
      <p:ext uri="{BB962C8B-B14F-4D97-AF65-F5344CB8AC3E}">
        <p14:creationId xmlns:p14="http://schemas.microsoft.com/office/powerpoint/2010/main" val="373595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82059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BF776AA-1404-43DD-962C-0964E829AA68}"/>
              </a:ext>
            </a:extLst>
          </p:cNvPr>
          <p:cNvSpPr txBox="1"/>
          <p:nvPr/>
        </p:nvSpPr>
        <p:spPr>
          <a:xfrm flipH="1">
            <a:off x="2449289" y="5329338"/>
            <a:ext cx="248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octagon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D494C8D0-86D6-4673-B42D-1C3BB24D3F89}"/>
              </a:ext>
            </a:extLst>
          </p:cNvPr>
          <p:cNvSpPr txBox="1"/>
          <p:nvPr/>
        </p:nvSpPr>
        <p:spPr>
          <a:xfrm flipH="1">
            <a:off x="5181599" y="5329338"/>
            <a:ext cx="242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250928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64149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348248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E40A1C44-821D-405A-A0B5-ECE8A109334F}"/>
              </a:ext>
            </a:extLst>
          </p:cNvPr>
          <p:cNvSpPr txBox="1"/>
          <p:nvPr/>
        </p:nvSpPr>
        <p:spPr>
          <a:xfrm flipH="1">
            <a:off x="2668161" y="5329338"/>
            <a:ext cx="206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circle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CE0B4E1A-6586-47CA-B391-A2AD61E1728E}"/>
              </a:ext>
            </a:extLst>
          </p:cNvPr>
          <p:cNvSpPr txBox="1"/>
          <p:nvPr/>
        </p:nvSpPr>
        <p:spPr>
          <a:xfrm flipH="1">
            <a:off x="5181599" y="5329338"/>
            <a:ext cx="242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oval</a:t>
            </a:r>
          </a:p>
        </p:txBody>
      </p:sp>
    </p:spTree>
    <p:extLst>
      <p:ext uri="{BB962C8B-B14F-4D97-AF65-F5344CB8AC3E}">
        <p14:creationId xmlns:p14="http://schemas.microsoft.com/office/powerpoint/2010/main" val="362318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50287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308872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5CF23BD5-B3A0-4358-9855-411892502C52}"/>
              </a:ext>
            </a:extLst>
          </p:cNvPr>
          <p:cNvSpPr txBox="1"/>
          <p:nvPr/>
        </p:nvSpPr>
        <p:spPr>
          <a:xfrm flipH="1">
            <a:off x="2668161" y="5329338"/>
            <a:ext cx="206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circle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0D7B79E-85DA-4738-84BB-CB4F892478DE}"/>
              </a:ext>
            </a:extLst>
          </p:cNvPr>
          <p:cNvSpPr txBox="1"/>
          <p:nvPr/>
        </p:nvSpPr>
        <p:spPr>
          <a:xfrm flipH="1">
            <a:off x="5072743" y="5329338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pentagon</a:t>
            </a:r>
          </a:p>
        </p:txBody>
      </p:sp>
    </p:spTree>
    <p:extLst>
      <p:ext uri="{BB962C8B-B14F-4D97-AF65-F5344CB8AC3E}">
        <p14:creationId xmlns:p14="http://schemas.microsoft.com/office/powerpoint/2010/main" val="360848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95436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316030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F4578528-656B-4267-B378-F6E22988EB70}"/>
              </a:ext>
            </a:extLst>
          </p:cNvPr>
          <p:cNvSpPr txBox="1"/>
          <p:nvPr/>
        </p:nvSpPr>
        <p:spPr>
          <a:xfrm flipH="1">
            <a:off x="2668161" y="5329338"/>
            <a:ext cx="206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circle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DC529A3C-C695-44A4-9503-C09B30D3A80D}"/>
              </a:ext>
            </a:extLst>
          </p:cNvPr>
          <p:cNvSpPr txBox="1"/>
          <p:nvPr/>
        </p:nvSpPr>
        <p:spPr>
          <a:xfrm flipH="1">
            <a:off x="5323117" y="5329338"/>
            <a:ext cx="206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4001911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4716FD4-130C-44E0-A35C-AD6ED18D2111}"/>
              </a:ext>
            </a:extLst>
          </p:cNvPr>
          <p:cNvSpPr txBox="1"/>
          <p:nvPr/>
        </p:nvSpPr>
        <p:spPr>
          <a:xfrm flipH="1">
            <a:off x="2307773" y="5329338"/>
            <a:ext cx="272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rectangle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F5C5D45-9E05-4E8B-ADB4-210130E241F8}"/>
              </a:ext>
            </a:extLst>
          </p:cNvPr>
          <p:cNvSpPr txBox="1"/>
          <p:nvPr/>
        </p:nvSpPr>
        <p:spPr>
          <a:xfrm flipH="1">
            <a:off x="5181599" y="5329338"/>
            <a:ext cx="242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61607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474750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427512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9905735E-9886-458D-9D18-E6B720D81110}"/>
              </a:ext>
            </a:extLst>
          </p:cNvPr>
          <p:cNvSpPr txBox="1"/>
          <p:nvPr/>
        </p:nvSpPr>
        <p:spPr>
          <a:xfrm flipH="1">
            <a:off x="2668161" y="5329338"/>
            <a:ext cx="206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circle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1570B8EB-B867-4EF3-AC60-C89B4AC49859}"/>
              </a:ext>
            </a:extLst>
          </p:cNvPr>
          <p:cNvSpPr txBox="1"/>
          <p:nvPr/>
        </p:nvSpPr>
        <p:spPr>
          <a:xfrm flipH="1">
            <a:off x="5181599" y="5329338"/>
            <a:ext cx="242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92876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578557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4097162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81EB7BE3-AA06-413C-AB73-63A08B2114E4}"/>
              </a:ext>
            </a:extLst>
          </p:cNvPr>
          <p:cNvSpPr txBox="1"/>
          <p:nvPr/>
        </p:nvSpPr>
        <p:spPr>
          <a:xfrm flipH="1">
            <a:off x="2668161" y="5329338"/>
            <a:ext cx="206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circle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808C68CA-70B4-45D0-9EC9-67E570E8AD68}"/>
              </a:ext>
            </a:extLst>
          </p:cNvPr>
          <p:cNvSpPr txBox="1"/>
          <p:nvPr/>
        </p:nvSpPr>
        <p:spPr>
          <a:xfrm flipH="1">
            <a:off x="5181599" y="5329338"/>
            <a:ext cx="242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star</a:t>
            </a:r>
          </a:p>
        </p:txBody>
      </p:sp>
    </p:spTree>
    <p:extLst>
      <p:ext uri="{BB962C8B-B14F-4D97-AF65-F5344CB8AC3E}">
        <p14:creationId xmlns:p14="http://schemas.microsoft.com/office/powerpoint/2010/main" val="241212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119070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885155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46382910-FE87-435C-BCDE-92FF84EEA7ED}"/>
              </a:ext>
            </a:extLst>
          </p:cNvPr>
          <p:cNvSpPr txBox="1"/>
          <p:nvPr/>
        </p:nvSpPr>
        <p:spPr>
          <a:xfrm flipH="1">
            <a:off x="2530929" y="5329338"/>
            <a:ext cx="220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triangle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632DC407-9C4C-47FC-BC30-317918909418}"/>
              </a:ext>
            </a:extLst>
          </p:cNvPr>
          <p:cNvSpPr txBox="1"/>
          <p:nvPr/>
        </p:nvSpPr>
        <p:spPr>
          <a:xfrm flipH="1">
            <a:off x="5181599" y="5329338"/>
            <a:ext cx="242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82541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018064" y="4708072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198301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88371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start</a:t>
            </a:r>
          </a:p>
        </p:txBody>
      </p:sp>
    </p:spTree>
    <p:extLst>
      <p:ext uri="{BB962C8B-B14F-4D97-AF65-F5344CB8AC3E}">
        <p14:creationId xmlns:p14="http://schemas.microsoft.com/office/powerpoint/2010/main" val="151879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14645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FD543DC2-216E-46C9-AFE4-DF92591BED9D}"/>
              </a:ext>
            </a:extLst>
          </p:cNvPr>
          <p:cNvSpPr txBox="1"/>
          <p:nvPr/>
        </p:nvSpPr>
        <p:spPr>
          <a:xfrm flipH="1">
            <a:off x="2668161" y="5346447"/>
            <a:ext cx="206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circle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F99BC838-EDD3-4460-BF31-DA58F5386287}"/>
              </a:ext>
            </a:extLst>
          </p:cNvPr>
          <p:cNvSpPr txBox="1"/>
          <p:nvPr/>
        </p:nvSpPr>
        <p:spPr>
          <a:xfrm flipH="1">
            <a:off x="5181599" y="5329338"/>
            <a:ext cx="242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crescent</a:t>
            </a:r>
          </a:p>
        </p:txBody>
      </p:sp>
    </p:spTree>
    <p:extLst>
      <p:ext uri="{BB962C8B-B14F-4D97-AF65-F5344CB8AC3E}">
        <p14:creationId xmlns:p14="http://schemas.microsoft.com/office/powerpoint/2010/main" val="88459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8526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115173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F002897F-FDF8-44D7-B51D-0ADC4631E8E4}"/>
              </a:ext>
            </a:extLst>
          </p:cNvPr>
          <p:cNvSpPr txBox="1"/>
          <p:nvPr/>
        </p:nvSpPr>
        <p:spPr>
          <a:xfrm flipH="1">
            <a:off x="2668161" y="5329338"/>
            <a:ext cx="206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heart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DE38B9EE-0148-4432-AECB-57635EF3868E}"/>
              </a:ext>
            </a:extLst>
          </p:cNvPr>
          <p:cNvSpPr txBox="1"/>
          <p:nvPr/>
        </p:nvSpPr>
        <p:spPr>
          <a:xfrm flipH="1">
            <a:off x="5181599" y="5329338"/>
            <a:ext cx="242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298904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61329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432</Words>
  <Application>Microsoft Office PowerPoint</Application>
  <PresentationFormat>Custom</PresentationFormat>
  <Paragraphs>106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6</cp:revision>
  <dcterms:created xsi:type="dcterms:W3CDTF">2019-10-07T21:40:58Z</dcterms:created>
  <dcterms:modified xsi:type="dcterms:W3CDTF">2019-10-08T13:33:17Z</dcterms:modified>
</cp:coreProperties>
</file>