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3" r:id="rId75"/>
    <p:sldId id="404" r:id="rId76"/>
    <p:sldId id="405" r:id="rId77"/>
    <p:sldId id="402" r:id="rId7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47" autoAdjust="0"/>
  </p:normalViewPr>
  <p:slideViewPr>
    <p:cSldViewPr snapToGrid="0">
      <p:cViewPr varScale="1">
        <p:scale>
          <a:sx n="69" d="100"/>
          <a:sy n="69" d="100"/>
        </p:scale>
        <p:origin x="1620" y="3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3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628A-9783-4CEA-A9C5-E8D75C0AFC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FD0FE7-FBAD-4F25-976B-576FCAB65C77}"/>
              </a:ext>
            </a:extLst>
          </p:cNvPr>
          <p:cNvSpPr txBox="1"/>
          <p:nvPr/>
        </p:nvSpPr>
        <p:spPr>
          <a:xfrm>
            <a:off x="2215460" y="2767904"/>
            <a:ext cx="5455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Berlin Sans FB" panose="020E0602020502020306" pitchFamily="34" charset="0"/>
              </a:rPr>
              <a:t>I Can Add!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58678-D3CE-4F87-9ABC-8DC298A58511}"/>
              </a:ext>
            </a:extLst>
          </p:cNvPr>
          <p:cNvSpPr txBox="1"/>
          <p:nvPr/>
        </p:nvSpPr>
        <p:spPr>
          <a:xfrm>
            <a:off x="3116797" y="4112243"/>
            <a:ext cx="385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G Behind These Hazel Eyes" panose="02000506000000020004" pitchFamily="2" charset="0"/>
              </a:rPr>
              <a:t>PowerPoint Game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2DEE5-9FD1-4FA3-8307-238BAD555A7B}"/>
              </a:ext>
            </a:extLst>
          </p:cNvPr>
          <p:cNvSpPr txBox="1"/>
          <p:nvPr/>
        </p:nvSpPr>
        <p:spPr>
          <a:xfrm>
            <a:off x="3012295" y="4917783"/>
            <a:ext cx="385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99"/>
                </a:solidFill>
                <a:latin typeface="KG Behind These Hazel Eyes" panose="02000506000000020004" pitchFamily="2" charset="0"/>
              </a:rPr>
              <a:t>created by</a:t>
            </a:r>
          </a:p>
          <a:p>
            <a:pPr algn="ctr"/>
            <a:r>
              <a:rPr lang="en-US" sz="2400" dirty="0">
                <a:solidFill>
                  <a:srgbClr val="FF6699"/>
                </a:solidFill>
                <a:latin typeface="KG Behind These Hazel Eyes" panose="02000506000000020004" pitchFamily="2" charset="0"/>
              </a:rPr>
              <a:t>The Curriculum Corner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882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55072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DEEF75-BE8E-48AD-B33C-D2526408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40" y="3067999"/>
            <a:ext cx="571506" cy="57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F4CE6-78D2-4197-AD92-98FFEE991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3" y="3814790"/>
            <a:ext cx="571506" cy="5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3106273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2" y="3381202"/>
            <a:ext cx="574999" cy="57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C5ECC-E0DC-4917-805C-FEFC83F88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23" y="3738565"/>
            <a:ext cx="571507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02" y="3452812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1806B-1660-4133-AD89-684E9A97C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91" y="3353752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77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9649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DEEF75-BE8E-48AD-B33C-D2526408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40" y="3067999"/>
            <a:ext cx="571506" cy="57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F4CE6-78D2-4197-AD92-98FFEE991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3" y="3814790"/>
            <a:ext cx="571506" cy="5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34" y="3848365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54" y="3452811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16" y="3167058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1806B-1660-4133-AD89-684E9A97C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91" y="3353752"/>
            <a:ext cx="571506" cy="57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4E57A-0863-4BC2-A89B-D73D2D7C2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9" y="2881305"/>
            <a:ext cx="571506" cy="571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E8CB6-FEA9-48E4-866D-3FBCF71F8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28" y="4267802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67677-F6D8-4215-91E6-22D757CB2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83" y="3555601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35" y="2595552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3BF19B-646C-4A46-A6B2-0E696251E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8" y="4275828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53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5489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DEEF75-BE8E-48AD-B33C-D2526408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40" y="3067999"/>
            <a:ext cx="571506" cy="57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F4CE6-78D2-4197-AD92-98FFEE991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3" y="3814790"/>
            <a:ext cx="571506" cy="5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77" y="3709385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84" y="3423632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90" y="2934302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1806B-1660-4133-AD89-684E9A97C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91" y="3353752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35" y="2595552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3BF19B-646C-4A46-A6B2-0E696251E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8" y="4275828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9" y="3401061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777618-C000-42B4-8879-6C993D77A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9" y="4100542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5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806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95449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DEEF75-BE8E-48AD-B33C-D2526408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14" y="3095623"/>
            <a:ext cx="571506" cy="57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F4CE6-78D2-4197-AD92-98FFEE991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14" y="3819519"/>
            <a:ext cx="571506" cy="5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2" y="3452813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71" y="3452813"/>
            <a:ext cx="574999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64806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3" y="3696982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99" y="3595156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90" y="2934302"/>
            <a:ext cx="571507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64" y="3600447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9" y="3401061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777618-C000-42B4-8879-6C993D77A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9" y="4100542"/>
            <a:ext cx="571507" cy="5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D9166D-954B-40A0-A5C4-C8F22E358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81" y="4166663"/>
            <a:ext cx="571507" cy="571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410600-71B5-4E5F-A7E2-5382911F3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56" y="3173663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957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1502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3" y="3696982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7" y="3595156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90" y="2934302"/>
            <a:ext cx="571507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64" y="3600447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9" y="3401061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777618-C000-42B4-8879-6C993D77A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9" y="4100542"/>
            <a:ext cx="571507" cy="5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D9166D-954B-40A0-A5C4-C8F22E358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81" y="4166663"/>
            <a:ext cx="571507" cy="571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410600-71B5-4E5F-A7E2-5382911F3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56" y="3173663"/>
            <a:ext cx="571507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11" y="3023650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53D65F-2E5A-4C47-977A-627AC04C4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3" y="4250577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32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8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9912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3" y="3696982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21" y="3600446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90" y="2934302"/>
            <a:ext cx="571507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15" y="3814790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9" y="3401061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777618-C000-42B4-8879-6C993D77A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9" y="4100542"/>
            <a:ext cx="571507" cy="5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D9166D-954B-40A0-A5C4-C8F22E358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28" y="4386295"/>
            <a:ext cx="571507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29" y="3083763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53D65F-2E5A-4C47-977A-627AC04C4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78" y="4339246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C33A7D-7717-4E2C-AD34-204658F4A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67" y="2934303"/>
            <a:ext cx="571506" cy="57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392BDE-B202-45B2-9899-4D92F59F1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2" y="359244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13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5795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02" y="3608287"/>
            <a:ext cx="574999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73" y="3631768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61" y="3608288"/>
            <a:ext cx="571507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29" y="2934303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53D65F-2E5A-4C47-977A-627AC04C4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88" y="4348625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C33A7D-7717-4E2C-AD34-204658F4A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67" y="2934303"/>
            <a:ext cx="571506" cy="57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392BDE-B202-45B2-9899-4D92F59F1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4" y="3666038"/>
            <a:ext cx="571506" cy="571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E288EA-2680-4E3E-B992-98B247D5A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25" y="2973767"/>
            <a:ext cx="571506" cy="571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85105E-EFA4-4EDD-8674-489D2640B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9" y="3667118"/>
            <a:ext cx="571506" cy="571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C836A9-630D-44FB-A1CF-3055A2357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22" y="4360469"/>
            <a:ext cx="571506" cy="571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48609C-9B3B-4E3B-9C61-9E2C781CA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8" y="428742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8487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56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40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0624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81" y="3666038"/>
            <a:ext cx="574999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42" y="3886200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57" y="4044388"/>
            <a:ext cx="571507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74" y="3187736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53D65F-2E5A-4C47-977A-627AC04C4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88" y="4348625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C33A7D-7717-4E2C-AD34-204658F4A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21" y="3036781"/>
            <a:ext cx="571506" cy="57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392BDE-B202-45B2-9899-4D92F59F1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4" y="3666038"/>
            <a:ext cx="571506" cy="571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94DFA6-23AE-4541-B4F2-17CE0EC10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47" y="3314693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0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11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27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3874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45" y="3529036"/>
            <a:ext cx="574999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F6FC43-27E1-422D-A64B-CCED05C90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42" y="3886200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BAA39-AD77-4A60-A7C8-B43414B0A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79" y="3951789"/>
            <a:ext cx="571507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74" y="3187736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C33A7D-7717-4E2C-AD34-204658F4A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21" y="3036781"/>
            <a:ext cx="571506" cy="57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392BDE-B202-45B2-9899-4D92F59F1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4" y="3666038"/>
            <a:ext cx="571506" cy="571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94DFA6-23AE-4541-B4F2-17CE0EC10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12" y="3017598"/>
            <a:ext cx="571507" cy="571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B1FD3A-6E7F-480C-A74F-3DFE02E62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08" y="3243282"/>
            <a:ext cx="571507" cy="5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494BBB-3141-4D1B-9E28-B93BF0E40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00">
            <a:off x="2993547" y="3772647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983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5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6229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32" y="3560146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14" y="3536595"/>
            <a:ext cx="571506" cy="571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94DFA6-23AE-4541-B4F2-17CE0EC10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11" y="3529035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6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17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4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0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88929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25" y="3499008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91" y="3202294"/>
            <a:ext cx="571506" cy="571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94DFA6-23AE-4541-B4F2-17CE0EC10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3" y="3600447"/>
            <a:ext cx="571507" cy="571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7ED7E-10AB-4BCD-9E41-A9452B29A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25" y="2905580"/>
            <a:ext cx="571507" cy="57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A443D-2189-44B1-B774-FB6445FD2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3" y="3940637"/>
            <a:ext cx="571507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44" y="3145896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26752F-0EB0-4CD5-863B-880852100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66" y="3020034"/>
            <a:ext cx="571506" cy="57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79661-EFD2-498D-B8BE-C83BCE37E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0" y="377380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7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451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8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1853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97" y="3529036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96" y="3369131"/>
            <a:ext cx="571506" cy="57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A443D-2189-44B1-B774-FB6445FD2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3" y="3940637"/>
            <a:ext cx="571507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44" y="3145896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26752F-0EB0-4CD5-863B-880852100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66" y="3020034"/>
            <a:ext cx="571506" cy="57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79661-EFD2-498D-B8BE-C83BCE37E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40" y="3745688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65B741-854B-465D-8D83-89DE3B536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46" y="3202294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934998-DFE2-47FA-AE75-F045EF580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47" y="3998601"/>
            <a:ext cx="571506" cy="571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29E8A6-F8FD-4420-A025-9B1F54276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21" y="4471605"/>
            <a:ext cx="571506" cy="57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86A0C-62A6-4541-BC50-4BE182D86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72" y="422639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7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214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21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57932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45" y="3529036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72" y="3529036"/>
            <a:ext cx="571506" cy="57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A443D-2189-44B1-B774-FB6445FD2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33" y="3665673"/>
            <a:ext cx="571507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98" y="3094166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F08DFC-1B17-4039-864B-316E922DA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70" y="3886200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6036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7169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DEEF75-BE8E-48AD-B33C-D2526408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4" y="3086100"/>
            <a:ext cx="571506" cy="57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F4CE6-78D2-4197-AD92-98FFEE991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2" y="3886200"/>
            <a:ext cx="571506" cy="5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22" y="3086100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71" y="3452813"/>
            <a:ext cx="574999" cy="57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C5ECC-E0DC-4917-805C-FEFC83F88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52" y="3910018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4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6853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79" y="3563672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311F1-3E25-4D7B-BC77-410A3A62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07" y="3609000"/>
            <a:ext cx="571506" cy="57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A443D-2189-44B1-B774-FB6445FD2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48" y="3654295"/>
            <a:ext cx="571507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61" y="3094166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F08DFC-1B17-4039-864B-316E922DA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04" y="3945481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8498F3-AE9D-476E-8DA0-A8A559BAF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9" y="3025746"/>
            <a:ext cx="571506" cy="57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A3856-4396-4E41-93A5-C2BBC0151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3" y="4175370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3FDC8-6345-434F-8ED5-BB58AF9D8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37" y="3005334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0C1DA-5DD9-4C2A-8346-644B097AC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66" y="4259654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4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6772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3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18875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52" y="3529036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8" y="3529036"/>
            <a:ext cx="571507" cy="57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8498F3-AE9D-476E-8DA0-A8A559BAF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9" y="3025746"/>
            <a:ext cx="571506" cy="57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A3856-4396-4E41-93A5-C2BBC0151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35" y="3886200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3FDC8-6345-434F-8ED5-BB58AF9D8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37" y="3005334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0C1DA-5DD9-4C2A-8346-644B097AC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6" y="388620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0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194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8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79646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40" y="3425879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0" y="3507350"/>
            <a:ext cx="571507" cy="571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A3856-4396-4E41-93A5-C2BBC0151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33" y="4100543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3FDC8-6345-434F-8ED5-BB58AF9D8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71" y="2677025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0C1DA-5DD9-4C2A-8346-644B097AC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38" y="3431994"/>
            <a:ext cx="571506" cy="571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39" y="3237338"/>
            <a:ext cx="571507" cy="571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740C91-4498-47A4-B3CB-1BBB69DA0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7" y="2739992"/>
            <a:ext cx="571507" cy="571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F6CD7-7418-45F4-B670-2E96A6DFA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2" y="3963556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EC9D2-19E0-4386-B1C6-B59AA173A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71" y="4249309"/>
            <a:ext cx="571507" cy="571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780BBB-5FC8-4EC1-A21D-42C7162E2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79" y="2973349"/>
            <a:ext cx="571507" cy="571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69D606-2763-439E-B84E-127A1CB4F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70" y="3997386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8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728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4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6883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66" y="3421375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60" y="3541102"/>
            <a:ext cx="571507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0C1DA-5DD9-4C2A-8346-644B097AC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54" y="3421375"/>
            <a:ext cx="571506" cy="571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39" y="3237338"/>
            <a:ext cx="571507" cy="571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740C91-4498-47A4-B3CB-1BBB69DA0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7" y="2739992"/>
            <a:ext cx="571507" cy="571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F6CD7-7418-45F4-B670-2E96A6DFA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2" y="3963556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EC9D2-19E0-4386-B1C6-B59AA173A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71" y="4249309"/>
            <a:ext cx="571507" cy="571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780BBB-5FC8-4EC1-A21D-42C7162E2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81" y="2840314"/>
            <a:ext cx="571507" cy="571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69D606-2763-439E-B84E-127A1CB4F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74" y="4249308"/>
            <a:ext cx="571507" cy="571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0E3D8E-A58A-4435-B173-2ABB54703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05" y="3523091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808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925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97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59709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99" y="3559113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73" y="3569724"/>
            <a:ext cx="571507" cy="57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0C1DA-5DD9-4C2A-8346-644B097AC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19" y="3412248"/>
            <a:ext cx="571506" cy="571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39" y="3237338"/>
            <a:ext cx="571507" cy="571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740C91-4498-47A4-B3CB-1BBB69DA0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93" y="2768038"/>
            <a:ext cx="571507" cy="571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F6CD7-7418-45F4-B670-2E96A6DFA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2" y="3963556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EC9D2-19E0-4386-B1C6-B59AA173A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78" y="4202676"/>
            <a:ext cx="571507" cy="571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0E3D8E-A58A-4435-B173-2ABB54703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67" y="3046061"/>
            <a:ext cx="571507" cy="5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85E32-1C76-4FA9-94C9-8B7D2D82F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34" y="2768038"/>
            <a:ext cx="571506" cy="571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668B0-48C0-4D3E-A24A-4E2C0726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5" y="4036260"/>
            <a:ext cx="571506" cy="571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32D732-02CC-419F-A122-E582DB450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63" y="339205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4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945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7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2285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25" y="3552416"/>
            <a:ext cx="574999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6094-A384-43C3-A140-427002CD1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73" y="3569724"/>
            <a:ext cx="571507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39" y="3237338"/>
            <a:ext cx="571507" cy="571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740C91-4498-47A4-B3CB-1BBB69DA0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93" y="2768038"/>
            <a:ext cx="571507" cy="571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F6CD7-7418-45F4-B670-2E96A6DFA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2" y="3963556"/>
            <a:ext cx="571507" cy="571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EC9D2-19E0-4386-B1C6-B59AA173A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52" y="4379140"/>
            <a:ext cx="571507" cy="5715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0E3D8E-A58A-4435-B173-2ABB54703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67" y="3046061"/>
            <a:ext cx="571507" cy="571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668B0-48C0-4D3E-A24A-4E2C0726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77" y="3523092"/>
            <a:ext cx="571506" cy="571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8DFCB0-3BB2-4104-A08A-26DD61C7C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90" y="3855477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1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097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9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1298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20" y="3388475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24" y="2951585"/>
            <a:ext cx="571507" cy="571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F6CD7-7418-45F4-B670-2E96A6DFA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31" y="3743741"/>
            <a:ext cx="571507" cy="571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668B0-48C0-4D3E-A24A-4E2C0726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76" y="3188158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A3641-9F07-47D3-B417-CF68EC219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46" y="2809225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16649-D88F-4A1F-8136-EDAD0150B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04" y="3523092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158F3F-C712-4902-B33C-69D1FECA8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43" y="3959982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0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5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7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708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0563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85" y="3388475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43" y="3388475"/>
            <a:ext cx="571507" cy="571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668B0-48C0-4D3E-A24A-4E2C0726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76" y="3188158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A3641-9F07-47D3-B417-CF68EC219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26" y="2801956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16649-D88F-4A1F-8136-EDAD0150B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9" y="3526665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158F3F-C712-4902-B33C-69D1FECA8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01" y="3959982"/>
            <a:ext cx="571506" cy="571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20F4FF-704B-4CE4-96AF-D66648AF5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26" y="4244105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46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36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9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01246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27" y="3367240"/>
            <a:ext cx="574999" cy="571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D45D7-B170-4665-BAC4-C57A2CA22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24" y="3087032"/>
            <a:ext cx="571507" cy="571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668B0-48C0-4D3E-A24A-4E2C0726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4" y="2927451"/>
            <a:ext cx="571506" cy="571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A3641-9F07-47D3-B417-CF68EC219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37" y="2937131"/>
            <a:ext cx="571506" cy="571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16649-D88F-4A1F-8136-EDAD0150B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78" y="3487520"/>
            <a:ext cx="571506" cy="57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158F3F-C712-4902-B33C-69D1FECA8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95" y="3890814"/>
            <a:ext cx="571506" cy="571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20F4FF-704B-4CE4-96AF-D66648AF5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6" y="4210974"/>
            <a:ext cx="571506" cy="57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DBB45C-F79B-4ABB-8D56-AC8FCDDFD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801742"/>
            <a:ext cx="571507" cy="571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E65A1C-BA9F-48F3-9693-BFE519D24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83" y="3757350"/>
            <a:ext cx="571506" cy="5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5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8690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84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FD0FE7-FBAD-4F25-976B-576FCAB65C77}"/>
              </a:ext>
            </a:extLst>
          </p:cNvPr>
          <p:cNvSpPr txBox="1"/>
          <p:nvPr/>
        </p:nvSpPr>
        <p:spPr>
          <a:xfrm>
            <a:off x="2254253" y="1704534"/>
            <a:ext cx="54550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>
                <a:solidFill>
                  <a:srgbClr val="FF0000"/>
                </a:solidFill>
                <a:latin typeface="Berlin Sans FB" panose="020E0602020502020306" pitchFamily="34" charset="0"/>
              </a:rPr>
              <a:t>GREAT PRACTICE!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2DEE5-9FD1-4FA3-8307-238BAD555A7B}"/>
              </a:ext>
            </a:extLst>
          </p:cNvPr>
          <p:cNvSpPr txBox="1"/>
          <p:nvPr/>
        </p:nvSpPr>
        <p:spPr>
          <a:xfrm>
            <a:off x="3053699" y="4781193"/>
            <a:ext cx="385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G Behind These Hazel Eyes" panose="02000506000000020004" pitchFamily="2" charset="0"/>
              </a:rPr>
              <a:t>created by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KG Behind These Hazel Eyes" panose="02000506000000020004" pitchFamily="2" charset="0"/>
              </a:rPr>
              <a:t>The Curriculum Corner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63E57E-9CC6-428D-9A22-D1CD2371563D}"/>
              </a:ext>
            </a:extLst>
          </p:cNvPr>
          <p:cNvGrpSpPr/>
          <p:nvPr/>
        </p:nvGrpSpPr>
        <p:grpSpPr>
          <a:xfrm>
            <a:off x="1141615" y="3957378"/>
            <a:ext cx="5907577" cy="1323439"/>
            <a:chOff x="1421239" y="3915284"/>
            <a:chExt cx="2884279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BACFBF-7FBA-42B9-B2CB-FBF9FE33F69C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 to restart.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D25C45BD-8266-4D3E-A5B8-F8DC6F64F9F4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B5A63F1-9E8D-45D0-912D-4B3B962749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7081944" y="3987229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68342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DEEF75-BE8E-48AD-B33C-D2526408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85" y="3133724"/>
            <a:ext cx="571506" cy="57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F4CE6-78D2-4197-AD92-98FFEE991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39" y="3886200"/>
            <a:ext cx="571506" cy="57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52FEF-CFFB-49F1-AB7E-8A137B8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10" y="3133724"/>
            <a:ext cx="571507" cy="57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6849C-C7BF-434F-8DB4-B786405D0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3" y="3452812"/>
            <a:ext cx="574999" cy="57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C5ECC-E0DC-4917-805C-FEFC83F88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64" y="3886200"/>
            <a:ext cx="571507" cy="571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30570-0935-4912-969F-5A8D8673A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00" y="3529036"/>
            <a:ext cx="571507" cy="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3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01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E32D91"/>
      </a:accent6>
      <a:hlink>
        <a:srgbClr val="E32D91"/>
      </a:hlink>
      <a:folHlink>
        <a:srgbClr val="E32D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811</Words>
  <Application>Microsoft Office PowerPoint</Application>
  <PresentationFormat>Custom</PresentationFormat>
  <Paragraphs>260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Berlin Sans FB</vt:lpstr>
      <vt:lpstr>Calibri</vt:lpstr>
      <vt:lpstr>Calibri Light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Jill McEldowney</cp:lastModifiedBy>
  <cp:revision>37</cp:revision>
  <dcterms:created xsi:type="dcterms:W3CDTF">2017-12-13T21:17:01Z</dcterms:created>
  <dcterms:modified xsi:type="dcterms:W3CDTF">2018-01-26T20:38:07Z</dcterms:modified>
</cp:coreProperties>
</file>