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slides/slide66.xml" ContentType="application/vnd.openxmlformats-officedocument.presentationml.slide+xml"/>
  <Override PartName="/ppt/slides/slide67.xml" ContentType="application/vnd.openxmlformats-officedocument.presentationml.slide+xml"/>
  <Override PartName="/ppt/slides/slide68.xml" ContentType="application/vnd.openxmlformats-officedocument.presentationml.slide+xml"/>
  <Override PartName="/ppt/slides/slide69.xml" ContentType="application/vnd.openxmlformats-officedocument.presentationml.slide+xml"/>
  <Override PartName="/ppt/slides/slide70.xml" ContentType="application/vnd.openxmlformats-officedocument.presentationml.slide+xml"/>
  <Override PartName="/ppt/slides/slide71.xml" ContentType="application/vnd.openxmlformats-officedocument.presentationml.slide+xml"/>
  <Override PartName="/ppt/slides/slide72.xml" ContentType="application/vnd.openxmlformats-officedocument.presentationml.slide+xml"/>
  <Override PartName="/ppt/slides/slide73.xml" ContentType="application/vnd.openxmlformats-officedocument.presentationml.slide+xml"/>
  <Override PartName="/ppt/slides/slide74.xml" ContentType="application/vnd.openxmlformats-officedocument.presentationml.slide+xml"/>
  <Override PartName="/ppt/slides/slide75.xml" ContentType="application/vnd.openxmlformats-officedocument.presentationml.slide+xml"/>
  <Override PartName="/ppt/slides/slide76.xml" ContentType="application/vnd.openxmlformats-officedocument.presentationml.slide+xml"/>
  <Override PartName="/ppt/slides/slide7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62" r:id="rId3"/>
    <p:sldId id="331" r:id="rId4"/>
    <p:sldId id="332" r:id="rId5"/>
    <p:sldId id="333" r:id="rId6"/>
    <p:sldId id="334" r:id="rId7"/>
    <p:sldId id="335" r:id="rId8"/>
    <p:sldId id="336" r:id="rId9"/>
    <p:sldId id="337" r:id="rId10"/>
    <p:sldId id="338" r:id="rId11"/>
    <p:sldId id="339" r:id="rId12"/>
    <p:sldId id="340" r:id="rId13"/>
    <p:sldId id="341" r:id="rId14"/>
    <p:sldId id="342" r:id="rId15"/>
    <p:sldId id="343" r:id="rId16"/>
    <p:sldId id="344" r:id="rId17"/>
    <p:sldId id="345" r:id="rId18"/>
    <p:sldId id="346" r:id="rId19"/>
    <p:sldId id="347" r:id="rId20"/>
    <p:sldId id="348" r:id="rId21"/>
    <p:sldId id="349" r:id="rId22"/>
    <p:sldId id="350" r:id="rId23"/>
    <p:sldId id="351" r:id="rId24"/>
    <p:sldId id="352" r:id="rId25"/>
    <p:sldId id="353" r:id="rId26"/>
    <p:sldId id="354" r:id="rId27"/>
    <p:sldId id="355" r:id="rId28"/>
    <p:sldId id="356" r:id="rId29"/>
    <p:sldId id="357" r:id="rId30"/>
    <p:sldId id="358" r:id="rId31"/>
    <p:sldId id="359" r:id="rId32"/>
    <p:sldId id="360" r:id="rId33"/>
    <p:sldId id="361" r:id="rId34"/>
    <p:sldId id="362" r:id="rId35"/>
    <p:sldId id="363" r:id="rId36"/>
    <p:sldId id="364" r:id="rId37"/>
    <p:sldId id="365" r:id="rId38"/>
    <p:sldId id="366" r:id="rId39"/>
    <p:sldId id="367" r:id="rId40"/>
    <p:sldId id="368" r:id="rId41"/>
    <p:sldId id="369" r:id="rId42"/>
    <p:sldId id="370" r:id="rId43"/>
    <p:sldId id="371" r:id="rId44"/>
    <p:sldId id="372" r:id="rId45"/>
    <p:sldId id="373" r:id="rId46"/>
    <p:sldId id="374" r:id="rId47"/>
    <p:sldId id="375" r:id="rId48"/>
    <p:sldId id="376" r:id="rId49"/>
    <p:sldId id="377" r:id="rId50"/>
    <p:sldId id="378" r:id="rId51"/>
    <p:sldId id="379" r:id="rId52"/>
    <p:sldId id="380" r:id="rId53"/>
    <p:sldId id="381" r:id="rId54"/>
    <p:sldId id="382" r:id="rId55"/>
    <p:sldId id="383" r:id="rId56"/>
    <p:sldId id="384" r:id="rId57"/>
    <p:sldId id="385" r:id="rId58"/>
    <p:sldId id="386" r:id="rId59"/>
    <p:sldId id="387" r:id="rId60"/>
    <p:sldId id="388" r:id="rId61"/>
    <p:sldId id="389" r:id="rId62"/>
    <p:sldId id="390" r:id="rId63"/>
    <p:sldId id="391" r:id="rId64"/>
    <p:sldId id="392" r:id="rId65"/>
    <p:sldId id="393" r:id="rId66"/>
    <p:sldId id="394" r:id="rId67"/>
    <p:sldId id="395" r:id="rId68"/>
    <p:sldId id="396" r:id="rId69"/>
    <p:sldId id="397" r:id="rId70"/>
    <p:sldId id="398" r:id="rId71"/>
    <p:sldId id="399" r:id="rId72"/>
    <p:sldId id="400" r:id="rId73"/>
    <p:sldId id="401" r:id="rId74"/>
    <p:sldId id="403" r:id="rId75"/>
    <p:sldId id="404" r:id="rId76"/>
    <p:sldId id="405" r:id="rId77"/>
    <p:sldId id="402" r:id="rId78"/>
  </p:sldIdLst>
  <p:sldSz cx="10058400" cy="77724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448" userDrawn="1">
          <p15:clr>
            <a:srgbClr val="A4A3A4"/>
          </p15:clr>
        </p15:guide>
        <p15:guide id="2" pos="3168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66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4997" autoAdjust="0"/>
    <p:restoredTop sz="94647" autoAdjust="0"/>
  </p:normalViewPr>
  <p:slideViewPr>
    <p:cSldViewPr snapToGrid="0">
      <p:cViewPr varScale="1">
        <p:scale>
          <a:sx n="69" d="100"/>
          <a:sy n="69" d="100"/>
        </p:scale>
        <p:origin x="1620" y="34"/>
      </p:cViewPr>
      <p:guideLst>
        <p:guide orient="horz" pos="2448"/>
        <p:guide pos="3168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" d="1"/>
        <a:sy n="1" d="1"/>
      </p:scale>
      <p:origin x="0" y="-19464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63" Type="http://schemas.openxmlformats.org/officeDocument/2006/relationships/slide" Target="slides/slide62.xml"/><Relationship Id="rId68" Type="http://schemas.openxmlformats.org/officeDocument/2006/relationships/slide" Target="slides/slide67.xml"/><Relationship Id="rId76" Type="http://schemas.openxmlformats.org/officeDocument/2006/relationships/slide" Target="slides/slide75.xml"/><Relationship Id="rId7" Type="http://schemas.openxmlformats.org/officeDocument/2006/relationships/slide" Target="slides/slide6.xml"/><Relationship Id="rId71" Type="http://schemas.openxmlformats.org/officeDocument/2006/relationships/slide" Target="slides/slide70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openxmlformats.org/officeDocument/2006/relationships/slide" Target="slides/slide73.xml"/><Relationship Id="rId79" Type="http://schemas.openxmlformats.org/officeDocument/2006/relationships/presProps" Target="presProps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82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openxmlformats.org/officeDocument/2006/relationships/slide" Target="slides/slide72.xml"/><Relationship Id="rId78" Type="http://schemas.openxmlformats.org/officeDocument/2006/relationships/slide" Target="slides/slide77.xml"/><Relationship Id="rId81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slide" Target="slides/slide68.xml"/><Relationship Id="rId77" Type="http://schemas.openxmlformats.org/officeDocument/2006/relationships/slide" Target="slides/slide76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slide" Target="slides/slide71.xml"/><Relationship Id="rId80" Type="http://schemas.openxmlformats.org/officeDocument/2006/relationships/viewProps" Target="viewProp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slide" Target="slides/slide66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slide" Target="slides/slide69.xml"/><Relationship Id="rId75" Type="http://schemas.openxmlformats.org/officeDocument/2006/relationships/slide" Target="slides/slide74.xml"/><Relationship Id="rId83" Type="http://schemas.microsoft.com/office/2015/10/relationships/revisionInfo" Target="revisionInfo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754380" y="1272011"/>
            <a:ext cx="8549640" cy="2705947"/>
          </a:xfrm>
        </p:spPr>
        <p:txBody>
          <a:bodyPr anchor="b"/>
          <a:lstStyle>
            <a:lvl1pPr algn="ctr">
              <a:defRPr sz="6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257300" y="4082310"/>
            <a:ext cx="7543800" cy="1876530"/>
          </a:xfrm>
        </p:spPr>
        <p:txBody>
          <a:bodyPr/>
          <a:lstStyle>
            <a:lvl1pPr marL="0" indent="0" algn="ctr">
              <a:buNone/>
              <a:defRPr sz="2640"/>
            </a:lvl1pPr>
            <a:lvl2pPr marL="502920" indent="0" algn="ctr">
              <a:buNone/>
              <a:defRPr sz="2200"/>
            </a:lvl2pPr>
            <a:lvl3pPr marL="1005840" indent="0" algn="ctr">
              <a:buNone/>
              <a:defRPr sz="1980"/>
            </a:lvl3pPr>
            <a:lvl4pPr marL="1508760" indent="0" algn="ctr">
              <a:buNone/>
              <a:defRPr sz="1760"/>
            </a:lvl4pPr>
            <a:lvl5pPr marL="2011680" indent="0" algn="ctr">
              <a:buNone/>
              <a:defRPr sz="1760"/>
            </a:lvl5pPr>
            <a:lvl6pPr marL="2514600" indent="0" algn="ctr">
              <a:buNone/>
              <a:defRPr sz="1760"/>
            </a:lvl6pPr>
            <a:lvl7pPr marL="3017520" indent="0" algn="ctr">
              <a:buNone/>
              <a:defRPr sz="1760"/>
            </a:lvl7pPr>
            <a:lvl8pPr marL="3520440" indent="0" algn="ctr">
              <a:buNone/>
              <a:defRPr sz="1760"/>
            </a:lvl8pPr>
            <a:lvl9pPr marL="4023360" indent="0" algn="ctr">
              <a:buNone/>
              <a:defRPr sz="176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162918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203645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6277" y="1937705"/>
            <a:ext cx="8675370" cy="3233102"/>
          </a:xfrm>
        </p:spPr>
        <p:txBody>
          <a:bodyPr anchor="b"/>
          <a:lstStyle>
            <a:lvl1pPr>
              <a:defRPr sz="6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6277" y="5201393"/>
            <a:ext cx="8675370" cy="1700212"/>
          </a:xfrm>
        </p:spPr>
        <p:txBody>
          <a:bodyPr/>
          <a:lstStyle>
            <a:lvl1pPr marL="0" indent="0">
              <a:buNone/>
              <a:defRPr sz="2640">
                <a:solidFill>
                  <a:schemeClr val="tx1"/>
                </a:solidFill>
              </a:defRPr>
            </a:lvl1pPr>
            <a:lvl2pPr marL="502920" indent="0">
              <a:buNone/>
              <a:defRPr sz="2200">
                <a:solidFill>
                  <a:schemeClr val="tx1">
                    <a:tint val="75000"/>
                  </a:schemeClr>
                </a:solidFill>
              </a:defRPr>
            </a:lvl2pPr>
            <a:lvl3pPr marL="1005840" indent="0">
              <a:buNone/>
              <a:defRPr sz="1980">
                <a:solidFill>
                  <a:schemeClr val="tx1">
                    <a:tint val="75000"/>
                  </a:schemeClr>
                </a:solidFill>
              </a:defRPr>
            </a:lvl3pPr>
            <a:lvl4pPr marL="150876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4pPr>
            <a:lvl5pPr marL="201168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5pPr>
            <a:lvl6pPr marL="251460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6pPr>
            <a:lvl7pPr marL="301752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7pPr>
            <a:lvl8pPr marL="352044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8pPr>
            <a:lvl9pPr marL="4023360" indent="0">
              <a:buNone/>
              <a:defRPr sz="176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73714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91515" y="2069042"/>
            <a:ext cx="4274820" cy="493151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92065" y="2069042"/>
            <a:ext cx="4274820" cy="493151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974117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825" y="413810"/>
            <a:ext cx="8675370" cy="1502305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92826" y="1905318"/>
            <a:ext cx="4255174" cy="933767"/>
          </a:xfrm>
        </p:spPr>
        <p:txBody>
          <a:bodyPr anchor="b"/>
          <a:lstStyle>
            <a:lvl1pPr marL="0" indent="0">
              <a:buNone/>
              <a:defRPr sz="2640" b="1"/>
            </a:lvl1pPr>
            <a:lvl2pPr marL="502920" indent="0">
              <a:buNone/>
              <a:defRPr sz="2200" b="1"/>
            </a:lvl2pPr>
            <a:lvl3pPr marL="1005840" indent="0">
              <a:buNone/>
              <a:defRPr sz="1980" b="1"/>
            </a:lvl3pPr>
            <a:lvl4pPr marL="1508760" indent="0">
              <a:buNone/>
              <a:defRPr sz="1760" b="1"/>
            </a:lvl4pPr>
            <a:lvl5pPr marL="2011680" indent="0">
              <a:buNone/>
              <a:defRPr sz="1760" b="1"/>
            </a:lvl5pPr>
            <a:lvl6pPr marL="2514600" indent="0">
              <a:buNone/>
              <a:defRPr sz="1760" b="1"/>
            </a:lvl6pPr>
            <a:lvl7pPr marL="3017520" indent="0">
              <a:buNone/>
              <a:defRPr sz="1760" b="1"/>
            </a:lvl7pPr>
            <a:lvl8pPr marL="3520440" indent="0">
              <a:buNone/>
              <a:defRPr sz="1760" b="1"/>
            </a:lvl8pPr>
            <a:lvl9pPr marL="4023360" indent="0">
              <a:buNone/>
              <a:defRPr sz="176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92826" y="2839085"/>
            <a:ext cx="4255174" cy="417586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92066" y="1905318"/>
            <a:ext cx="4276130" cy="933767"/>
          </a:xfrm>
        </p:spPr>
        <p:txBody>
          <a:bodyPr anchor="b"/>
          <a:lstStyle>
            <a:lvl1pPr marL="0" indent="0">
              <a:buNone/>
              <a:defRPr sz="2640" b="1"/>
            </a:lvl1pPr>
            <a:lvl2pPr marL="502920" indent="0">
              <a:buNone/>
              <a:defRPr sz="2200" b="1"/>
            </a:lvl2pPr>
            <a:lvl3pPr marL="1005840" indent="0">
              <a:buNone/>
              <a:defRPr sz="1980" b="1"/>
            </a:lvl3pPr>
            <a:lvl4pPr marL="1508760" indent="0">
              <a:buNone/>
              <a:defRPr sz="1760" b="1"/>
            </a:lvl4pPr>
            <a:lvl5pPr marL="2011680" indent="0">
              <a:buNone/>
              <a:defRPr sz="1760" b="1"/>
            </a:lvl5pPr>
            <a:lvl6pPr marL="2514600" indent="0">
              <a:buNone/>
              <a:defRPr sz="1760" b="1"/>
            </a:lvl6pPr>
            <a:lvl7pPr marL="3017520" indent="0">
              <a:buNone/>
              <a:defRPr sz="1760" b="1"/>
            </a:lvl7pPr>
            <a:lvl8pPr marL="3520440" indent="0">
              <a:buNone/>
              <a:defRPr sz="1760" b="1"/>
            </a:lvl8pPr>
            <a:lvl9pPr marL="4023360" indent="0">
              <a:buNone/>
              <a:defRPr sz="176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92066" y="2839085"/>
            <a:ext cx="4276130" cy="4175866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437476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537858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68152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825" y="518160"/>
            <a:ext cx="3244096" cy="1813560"/>
          </a:xfrm>
        </p:spPr>
        <p:txBody>
          <a:bodyPr anchor="b"/>
          <a:lstStyle>
            <a:lvl1pPr>
              <a:defRPr sz="352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276130" y="1119083"/>
            <a:ext cx="5092065" cy="5523442"/>
          </a:xfrm>
        </p:spPr>
        <p:txBody>
          <a:bodyPr/>
          <a:lstStyle>
            <a:lvl1pPr>
              <a:defRPr sz="3520"/>
            </a:lvl1pPr>
            <a:lvl2pPr>
              <a:defRPr sz="3080"/>
            </a:lvl2pPr>
            <a:lvl3pPr>
              <a:defRPr sz="2640"/>
            </a:lvl3pPr>
            <a:lvl4pPr>
              <a:defRPr sz="2200"/>
            </a:lvl4pPr>
            <a:lvl5pPr>
              <a:defRPr sz="2200"/>
            </a:lvl5pPr>
            <a:lvl6pPr>
              <a:defRPr sz="2200"/>
            </a:lvl6pPr>
            <a:lvl7pPr>
              <a:defRPr sz="2200"/>
            </a:lvl7pPr>
            <a:lvl8pPr>
              <a:defRPr sz="2200"/>
            </a:lvl8pPr>
            <a:lvl9pPr>
              <a:defRPr sz="22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92825" y="2331720"/>
            <a:ext cx="3244096" cy="4319800"/>
          </a:xfrm>
        </p:spPr>
        <p:txBody>
          <a:bodyPr/>
          <a:lstStyle>
            <a:lvl1pPr marL="0" indent="0">
              <a:buNone/>
              <a:defRPr sz="1760"/>
            </a:lvl1pPr>
            <a:lvl2pPr marL="502920" indent="0">
              <a:buNone/>
              <a:defRPr sz="1540"/>
            </a:lvl2pPr>
            <a:lvl3pPr marL="1005840" indent="0">
              <a:buNone/>
              <a:defRPr sz="1320"/>
            </a:lvl3pPr>
            <a:lvl4pPr marL="1508760" indent="0">
              <a:buNone/>
              <a:defRPr sz="1100"/>
            </a:lvl4pPr>
            <a:lvl5pPr marL="2011680" indent="0">
              <a:buNone/>
              <a:defRPr sz="1100"/>
            </a:lvl5pPr>
            <a:lvl6pPr marL="2514600" indent="0">
              <a:buNone/>
              <a:defRPr sz="1100"/>
            </a:lvl6pPr>
            <a:lvl7pPr marL="3017520" indent="0">
              <a:buNone/>
              <a:defRPr sz="1100"/>
            </a:lvl7pPr>
            <a:lvl8pPr marL="3520440" indent="0">
              <a:buNone/>
              <a:defRPr sz="1100"/>
            </a:lvl8pPr>
            <a:lvl9pPr marL="4023360" indent="0">
              <a:buNone/>
              <a:defRPr sz="11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741169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92825" y="518160"/>
            <a:ext cx="3244096" cy="1813560"/>
          </a:xfrm>
        </p:spPr>
        <p:txBody>
          <a:bodyPr anchor="b"/>
          <a:lstStyle>
            <a:lvl1pPr>
              <a:defRPr sz="352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4276130" y="1119083"/>
            <a:ext cx="5092065" cy="5523442"/>
          </a:xfrm>
        </p:spPr>
        <p:txBody>
          <a:bodyPr anchor="t"/>
          <a:lstStyle>
            <a:lvl1pPr marL="0" indent="0">
              <a:buNone/>
              <a:defRPr sz="3520"/>
            </a:lvl1pPr>
            <a:lvl2pPr marL="502920" indent="0">
              <a:buNone/>
              <a:defRPr sz="3080"/>
            </a:lvl2pPr>
            <a:lvl3pPr marL="1005840" indent="0">
              <a:buNone/>
              <a:defRPr sz="2640"/>
            </a:lvl3pPr>
            <a:lvl4pPr marL="1508760" indent="0">
              <a:buNone/>
              <a:defRPr sz="2200"/>
            </a:lvl4pPr>
            <a:lvl5pPr marL="2011680" indent="0">
              <a:buNone/>
              <a:defRPr sz="2200"/>
            </a:lvl5pPr>
            <a:lvl6pPr marL="2514600" indent="0">
              <a:buNone/>
              <a:defRPr sz="2200"/>
            </a:lvl6pPr>
            <a:lvl7pPr marL="3017520" indent="0">
              <a:buNone/>
              <a:defRPr sz="2200"/>
            </a:lvl7pPr>
            <a:lvl8pPr marL="3520440" indent="0">
              <a:buNone/>
              <a:defRPr sz="2200"/>
            </a:lvl8pPr>
            <a:lvl9pPr marL="4023360" indent="0">
              <a:buNone/>
              <a:defRPr sz="22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92825" y="2331720"/>
            <a:ext cx="3244096" cy="4319800"/>
          </a:xfrm>
        </p:spPr>
        <p:txBody>
          <a:bodyPr/>
          <a:lstStyle>
            <a:lvl1pPr marL="0" indent="0">
              <a:buNone/>
              <a:defRPr sz="1760"/>
            </a:lvl1pPr>
            <a:lvl2pPr marL="502920" indent="0">
              <a:buNone/>
              <a:defRPr sz="1540"/>
            </a:lvl2pPr>
            <a:lvl3pPr marL="1005840" indent="0">
              <a:buNone/>
              <a:defRPr sz="1320"/>
            </a:lvl3pPr>
            <a:lvl4pPr marL="1508760" indent="0">
              <a:buNone/>
              <a:defRPr sz="1100"/>
            </a:lvl4pPr>
            <a:lvl5pPr marL="2011680" indent="0">
              <a:buNone/>
              <a:defRPr sz="1100"/>
            </a:lvl5pPr>
            <a:lvl6pPr marL="2514600" indent="0">
              <a:buNone/>
              <a:defRPr sz="1100"/>
            </a:lvl6pPr>
            <a:lvl7pPr marL="3017520" indent="0">
              <a:buNone/>
              <a:defRPr sz="1100"/>
            </a:lvl7pPr>
            <a:lvl8pPr marL="3520440" indent="0">
              <a:buNone/>
              <a:defRPr sz="1100"/>
            </a:lvl8pPr>
            <a:lvl9pPr marL="4023360" indent="0">
              <a:buNone/>
              <a:defRPr sz="11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0213364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615038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198043" y="413808"/>
            <a:ext cx="2168843" cy="6586750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91515" y="413808"/>
            <a:ext cx="6380798" cy="6586750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3214419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91515" y="413810"/>
            <a:ext cx="8675370" cy="150230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91515" y="2069042"/>
            <a:ext cx="8675370" cy="493151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91515" y="7203865"/>
            <a:ext cx="226314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32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2C628A-9783-4CEA-A9C5-E8D75C0AFC5E}" type="datetimeFigureOut">
              <a:rPr lang="en-US" smtClean="0"/>
              <a:t>1/26/2018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331845" y="7203865"/>
            <a:ext cx="339471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32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103745" y="7203865"/>
            <a:ext cx="2263140" cy="413808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32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3DCCAEF-86DD-4CED-A448-A5A63D665A4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26961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1005840" rtl="0" eaLnBrk="1" latinLnBrk="0" hangingPunct="1">
        <a:lnSpc>
          <a:spcPct val="90000"/>
        </a:lnSpc>
        <a:spcBef>
          <a:spcPct val="0"/>
        </a:spcBef>
        <a:buNone/>
        <a:defRPr sz="484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51460" indent="-251460" algn="l" defTabSz="1005840" rtl="0" eaLnBrk="1" latinLnBrk="0" hangingPunct="1">
        <a:lnSpc>
          <a:spcPct val="90000"/>
        </a:lnSpc>
        <a:spcBef>
          <a:spcPts val="1100"/>
        </a:spcBef>
        <a:buFont typeface="Arial" panose="020B0604020202020204" pitchFamily="34" charset="0"/>
        <a:buChar char="•"/>
        <a:defRPr sz="3080" kern="1200">
          <a:solidFill>
            <a:schemeClr val="tx1"/>
          </a:solidFill>
          <a:latin typeface="+mn-lt"/>
          <a:ea typeface="+mn-ea"/>
          <a:cs typeface="+mn-cs"/>
        </a:defRPr>
      </a:lvl1pPr>
      <a:lvl2pPr marL="75438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2640" kern="1200">
          <a:solidFill>
            <a:schemeClr val="tx1"/>
          </a:solidFill>
          <a:latin typeface="+mn-lt"/>
          <a:ea typeface="+mn-ea"/>
          <a:cs typeface="+mn-cs"/>
        </a:defRPr>
      </a:lvl2pPr>
      <a:lvl3pPr marL="125730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76022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4pPr>
      <a:lvl5pPr marL="226314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5pPr>
      <a:lvl6pPr marL="276606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6pPr>
      <a:lvl7pPr marL="326898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7pPr>
      <a:lvl8pPr marL="377190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8pPr>
      <a:lvl9pPr marL="4274820" indent="-251460" algn="l" defTabSz="1005840" rtl="0" eaLnBrk="1" latinLnBrk="0" hangingPunct="1">
        <a:lnSpc>
          <a:spcPct val="90000"/>
        </a:lnSpc>
        <a:spcBef>
          <a:spcPts val="550"/>
        </a:spcBef>
        <a:buFont typeface="Arial" panose="020B0604020202020204" pitchFamily="34" charset="0"/>
        <a:buChar char="•"/>
        <a:defRPr sz="198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1pPr>
      <a:lvl2pPr marL="50292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2pPr>
      <a:lvl3pPr marL="100584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3pPr>
      <a:lvl4pPr marL="150876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4pPr>
      <a:lvl5pPr marL="201168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6pPr>
      <a:lvl7pPr marL="301752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7pPr>
      <a:lvl8pPr marL="352044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8pPr>
      <a:lvl9pPr marL="4023360" algn="l" defTabSz="1005840" rtl="0" eaLnBrk="1" latinLnBrk="0" hangingPunct="1">
        <a:defRPr sz="198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slide" Target="slide3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4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slide" Target="slide7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6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slide" Target="slide10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9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" Target="slide12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1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slide" Target="slide15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16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" Target="slide18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19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slide" Target="slide22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21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slide" Target="slide24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25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slide" Target="slide28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27.xml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slide" Target="slide30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31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slide" Target="slide33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34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slide" Target="slide36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37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slide" Target="slide39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40.xml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4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slide" Target="slide43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42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slide" Target="slide45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46.x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slide" Target="slide49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48.xml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4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slide" Target="slide51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52.xml"/></Relationships>
</file>

<file path=ppt/slides/_rels/slide5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slide" Target="slide54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55.xml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5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slide" Target="slide57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58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5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59.xml.rels><?xml version="1.0" encoding="UTF-8" standalone="yes"?>
<Relationships xmlns="http://schemas.openxmlformats.org/package/2006/relationships"><Relationship Id="rId3" Type="http://schemas.openxmlformats.org/officeDocument/2006/relationships/slide" Target="slide60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61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6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slide" Target="slide64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63.xml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slide" Target="slide66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67.xml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slide" Target="slide70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69.xml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70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71.xml.rels><?xml version="1.0" encoding="UTF-8" standalone="yes"?>
<Relationships xmlns="http://schemas.openxmlformats.org/package/2006/relationships"><Relationship Id="rId3" Type="http://schemas.openxmlformats.org/officeDocument/2006/relationships/slide" Target="slide72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73.xml"/></Relationships>
</file>

<file path=ppt/slides/_rels/slide7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7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74.xml.rels><?xml version="1.0" encoding="UTF-8" standalone="yes"?>
<Relationships xmlns="http://schemas.openxmlformats.org/package/2006/relationships"><Relationship Id="rId3" Type="http://schemas.openxmlformats.org/officeDocument/2006/relationships/slide" Target="slide75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2.png"/><Relationship Id="rId4" Type="http://schemas.openxmlformats.org/officeDocument/2006/relationships/slide" Target="slide76.xml"/></Relationships>
</file>

<file path=ppt/slides/_rels/slide7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/Relationships>
</file>

<file path=ppt/slides/_rels/slide7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77.xml.rels><?xml version="1.0" encoding="UTF-8" standalone="yes"?>
<Relationships xmlns="http://schemas.openxmlformats.org/package/2006/relationships"><Relationship Id="rId3" Type="http://schemas.openxmlformats.org/officeDocument/2006/relationships/slide" Target="slide1.xml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Box 13">
            <a:extLst>
              <a:ext uri="{FF2B5EF4-FFF2-40B4-BE49-F238E27FC236}">
                <a16:creationId xmlns:a16="http://schemas.microsoft.com/office/drawing/2014/main" id="{26FD0FE7-FBAD-4F25-976B-576FCAB65C77}"/>
              </a:ext>
            </a:extLst>
          </p:cNvPr>
          <p:cNvSpPr txBox="1"/>
          <p:nvPr/>
        </p:nvSpPr>
        <p:spPr>
          <a:xfrm>
            <a:off x="2212847" y="2607192"/>
            <a:ext cx="5455049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dirty="0">
                <a:solidFill>
                  <a:srgbClr val="FF0000"/>
                </a:solidFill>
                <a:latin typeface="Berlin Sans FB" panose="020E0602020502020306" pitchFamily="34" charset="0"/>
              </a:rPr>
              <a:t>I Can Add!</a:t>
            </a:r>
          </a:p>
        </p:txBody>
      </p:sp>
      <p:sp>
        <p:nvSpPr>
          <p:cNvPr id="16" name="TextBox 15">
            <a:extLst>
              <a:ext uri="{FF2B5EF4-FFF2-40B4-BE49-F238E27FC236}">
                <a16:creationId xmlns:a16="http://schemas.microsoft.com/office/drawing/2014/main" id="{53258678-D3CE-4F87-9ABC-8DC298A58511}"/>
              </a:ext>
            </a:extLst>
          </p:cNvPr>
          <p:cNvSpPr txBox="1"/>
          <p:nvPr/>
        </p:nvSpPr>
        <p:spPr>
          <a:xfrm>
            <a:off x="3116797" y="4112243"/>
            <a:ext cx="385615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dirty="0">
                <a:solidFill>
                  <a:srgbClr val="FF0000"/>
                </a:solidFill>
                <a:latin typeface="KG Behind These Hazel Eyes" panose="02000506000000020004" pitchFamily="2" charset="0"/>
              </a:rPr>
              <a:t>PowerPoint Game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272DEE5-9FD1-4FA3-8307-238BAD555A7B}"/>
              </a:ext>
            </a:extLst>
          </p:cNvPr>
          <p:cNvSpPr txBox="1"/>
          <p:nvPr/>
        </p:nvSpPr>
        <p:spPr>
          <a:xfrm>
            <a:off x="3012295" y="4917783"/>
            <a:ext cx="385615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rgbClr val="FF6699"/>
                </a:solidFill>
                <a:latin typeface="KG Behind These Hazel Eyes" panose="02000506000000020004" pitchFamily="2" charset="0"/>
              </a:rPr>
              <a:t>created by</a:t>
            </a:r>
          </a:p>
          <a:p>
            <a:pPr algn="ctr"/>
            <a:r>
              <a:rPr lang="en-US" sz="2400" dirty="0">
                <a:solidFill>
                  <a:srgbClr val="FF6699"/>
                </a:solidFill>
                <a:latin typeface="KG Behind These Hazel Eyes" panose="02000506000000020004" pitchFamily="2" charset="0"/>
              </a:rPr>
              <a:t>The Curriculum Corner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</p:spTree>
    <p:extLst>
      <p:ext uri="{BB962C8B-B14F-4D97-AF65-F5344CB8AC3E}">
        <p14:creationId xmlns:p14="http://schemas.microsoft.com/office/powerpoint/2010/main" val="8882666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84395449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1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3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2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5" name="Group 4">
            <a:extLst>
              <a:ext uri="{FF2B5EF4-FFF2-40B4-BE49-F238E27FC236}">
                <a16:creationId xmlns:a16="http://schemas.microsoft.com/office/drawing/2014/main" id="{9675D77A-D638-4C04-993C-F3F2901F1DC5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9" name="Picture 8">
              <a:extLst>
                <a:ext uri="{FF2B5EF4-FFF2-40B4-BE49-F238E27FC236}">
                  <a16:creationId xmlns:a16="http://schemas.microsoft.com/office/drawing/2014/main" id="{C756849C-C7BF-434F-8DB4-B786405D092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70065" y="3411967"/>
              <a:ext cx="574999" cy="571507"/>
            </a:xfrm>
            <a:prstGeom prst="rect">
              <a:avLst/>
            </a:prstGeom>
          </p:spPr>
        </p:pic>
        <p:sp>
          <p:nvSpPr>
            <p:cNvPr id="2" name="TextBox 1">
              <a:extLst>
                <a:ext uri="{FF2B5EF4-FFF2-40B4-BE49-F238E27FC236}">
                  <a16:creationId xmlns:a16="http://schemas.microsoft.com/office/drawing/2014/main" id="{2263BE4A-9614-4BDC-A9B6-AF4904C18AAA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2</a:t>
              </a:r>
            </a:p>
          </p:txBody>
        </p:sp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CA95574-4846-4171-982D-BFBEBCCC71FB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195821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34848772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043436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51132987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4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3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0" name="Group 9">
            <a:extLst>
              <a:ext uri="{FF2B5EF4-FFF2-40B4-BE49-F238E27FC236}">
                <a16:creationId xmlns:a16="http://schemas.microsoft.com/office/drawing/2014/main" id="{7DCE2BAD-BBE8-4D00-97C1-A0384B089033}"/>
              </a:ext>
            </a:extLst>
          </p:cNvPr>
          <p:cNvGrpSpPr/>
          <p:nvPr/>
        </p:nvGrpSpPr>
        <p:grpSpPr>
          <a:xfrm>
            <a:off x="2792436" y="3013835"/>
            <a:ext cx="2827210" cy="1323439"/>
            <a:chOff x="2858938" y="3036002"/>
            <a:chExt cx="2827210" cy="1323439"/>
          </a:xfrm>
        </p:grpSpPr>
        <p:pic>
          <p:nvPicPr>
            <p:cNvPr id="11" name="Picture 10">
              <a:extLst>
                <a:ext uri="{FF2B5EF4-FFF2-40B4-BE49-F238E27FC236}">
                  <a16:creationId xmlns:a16="http://schemas.microsoft.com/office/drawing/2014/main" id="{131B572B-1102-4C3D-A57C-4148873F4075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58981" y="3411967"/>
              <a:ext cx="574999" cy="571507"/>
            </a:xfrm>
            <a:prstGeom prst="rect">
              <a:avLst/>
            </a:prstGeom>
          </p:spPr>
        </p:pic>
        <p:sp>
          <p:nvSpPr>
            <p:cNvPr id="12" name="TextBox 11">
              <a:extLst>
                <a:ext uri="{FF2B5EF4-FFF2-40B4-BE49-F238E27FC236}">
                  <a16:creationId xmlns:a16="http://schemas.microsoft.com/office/drawing/2014/main" id="{DBA16F92-F087-4284-9DE8-CA11B5E25525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2</a:t>
              </a:r>
            </a:p>
          </p:txBody>
        </p:sp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108E4152-A201-42A9-BE78-9664B17D9DEA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2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98937445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87180830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891571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93168342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2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1" name="Group 10">
            <a:extLst>
              <a:ext uri="{FF2B5EF4-FFF2-40B4-BE49-F238E27FC236}">
                <a16:creationId xmlns:a16="http://schemas.microsoft.com/office/drawing/2014/main" id="{E6D61B99-F602-4DA6-9A8A-5E273493C0B5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12" name="Picture 11">
              <a:extLst>
                <a:ext uri="{FF2B5EF4-FFF2-40B4-BE49-F238E27FC236}">
                  <a16:creationId xmlns:a16="http://schemas.microsoft.com/office/drawing/2014/main" id="{A46F725E-C806-40A4-9AAA-9BE6E1BCBC0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25729" y="3411967"/>
              <a:ext cx="574999" cy="571507"/>
            </a:xfrm>
            <a:prstGeom prst="rect">
              <a:avLst/>
            </a:prstGeom>
          </p:spPr>
        </p:pic>
        <p:sp>
          <p:nvSpPr>
            <p:cNvPr id="13" name="TextBox 12">
              <a:extLst>
                <a:ext uri="{FF2B5EF4-FFF2-40B4-BE49-F238E27FC236}">
                  <a16:creationId xmlns:a16="http://schemas.microsoft.com/office/drawing/2014/main" id="{00F657D7-DA97-4BCE-8C44-3E3055594BFB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3</a:t>
              </a:r>
            </a:p>
          </p:txBody>
        </p:sp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1D498333-11E4-4CA4-87DF-D74E67AF09AA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2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36723464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278101677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5310206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964355072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4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7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2" name="Group 11">
            <a:extLst>
              <a:ext uri="{FF2B5EF4-FFF2-40B4-BE49-F238E27FC236}">
                <a16:creationId xmlns:a16="http://schemas.microsoft.com/office/drawing/2014/main" id="{66592A81-1C17-472B-9E16-92AF2747238B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13" name="Picture 12">
              <a:extLst>
                <a:ext uri="{FF2B5EF4-FFF2-40B4-BE49-F238E27FC236}">
                  <a16:creationId xmlns:a16="http://schemas.microsoft.com/office/drawing/2014/main" id="{10B8FEB9-D040-4F78-AD52-077FC9A2328A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42355" y="3411967"/>
              <a:ext cx="574999" cy="571507"/>
            </a:xfrm>
            <a:prstGeom prst="rect">
              <a:avLst/>
            </a:prstGeom>
          </p:spPr>
        </p:pic>
        <p:sp>
          <p:nvSpPr>
            <p:cNvPr id="14" name="TextBox 13">
              <a:extLst>
                <a:ext uri="{FF2B5EF4-FFF2-40B4-BE49-F238E27FC236}">
                  <a16:creationId xmlns:a16="http://schemas.microsoft.com/office/drawing/2014/main" id="{4C9629CA-9DE6-4BEF-BE95-CAD41F4ADF58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3</a:t>
              </a:r>
            </a:p>
          </p:txBody>
        </p:sp>
        <p:sp>
          <p:nvSpPr>
            <p:cNvPr id="15" name="TextBox 14">
              <a:extLst>
                <a:ext uri="{FF2B5EF4-FFF2-40B4-BE49-F238E27FC236}">
                  <a16:creationId xmlns:a16="http://schemas.microsoft.com/office/drawing/2014/main" id="{13219A3E-1D8A-4E18-AAF1-39A5A6239F26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3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13762727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62177055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18970149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22096497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9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10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7" name="Group 16">
            <a:extLst>
              <a:ext uri="{FF2B5EF4-FFF2-40B4-BE49-F238E27FC236}">
                <a16:creationId xmlns:a16="http://schemas.microsoft.com/office/drawing/2014/main" id="{F84E90D2-562B-4EB7-A709-FAC3642626C2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19" name="Picture 18">
              <a:extLst>
                <a:ext uri="{FF2B5EF4-FFF2-40B4-BE49-F238E27FC236}">
                  <a16:creationId xmlns:a16="http://schemas.microsoft.com/office/drawing/2014/main" id="{B05AE198-0061-4FA0-BC54-8D9820BD6C0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1271" y="3411967"/>
              <a:ext cx="574999" cy="571507"/>
            </a:xfrm>
            <a:prstGeom prst="rect">
              <a:avLst/>
            </a:prstGeom>
          </p:spPr>
        </p:pic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915A26C3-08AF-40A0-94BC-832F3E01BD46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2</a:t>
              </a: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A35E10CD-FEBA-459B-AE39-94C8F919635D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8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47052048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3536531951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43506504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3675489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9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0" name="Group 19">
            <a:extLst>
              <a:ext uri="{FF2B5EF4-FFF2-40B4-BE49-F238E27FC236}">
                <a16:creationId xmlns:a16="http://schemas.microsoft.com/office/drawing/2014/main" id="{A3B3452C-13FB-458E-AC7E-7C3B0805DBD8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1BD6036E-91FA-4D36-992E-DE2598601040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42355" y="3411967"/>
              <a:ext cx="574999" cy="571507"/>
            </a:xfrm>
            <a:prstGeom prst="rect">
              <a:avLst/>
            </a:prstGeom>
          </p:spPr>
        </p:pic>
        <p:sp>
          <p:nvSpPr>
            <p:cNvPr id="22" name="TextBox 21">
              <a:extLst>
                <a:ext uri="{FF2B5EF4-FFF2-40B4-BE49-F238E27FC236}">
                  <a16:creationId xmlns:a16="http://schemas.microsoft.com/office/drawing/2014/main" id="{4AF5A031-616C-4770-A72E-1D566C572AF7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4</a:t>
              </a:r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A063C6F1-A3D3-4DC6-B202-3174320E10A0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5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70225672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2968062924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3008900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95064806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7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1" name="Group 20">
            <a:extLst>
              <a:ext uri="{FF2B5EF4-FFF2-40B4-BE49-F238E27FC236}">
                <a16:creationId xmlns:a16="http://schemas.microsoft.com/office/drawing/2014/main" id="{0260D587-0439-4D97-BB7A-6289EC24F890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D9B1E3E5-B9E4-4760-90D6-6275DF3C75A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42355" y="3411967"/>
              <a:ext cx="574999" cy="571507"/>
            </a:xfrm>
            <a:prstGeom prst="rect">
              <a:avLst/>
            </a:prstGeom>
          </p:spPr>
        </p:pic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D2870485-A2BF-4FC1-A358-E0ED062FA029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6</a:t>
              </a:r>
            </a:p>
          </p:txBody>
        </p:sp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7CDD56E7-FA09-4241-8404-A13990F8F008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702200357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18957785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07353964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19815024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9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1" name="Group 20">
            <a:extLst>
              <a:ext uri="{FF2B5EF4-FFF2-40B4-BE49-F238E27FC236}">
                <a16:creationId xmlns:a16="http://schemas.microsoft.com/office/drawing/2014/main" id="{B8E2BB8C-439E-43E6-99C6-9FFE886D6FE7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2" name="Picture 21">
              <a:extLst>
                <a:ext uri="{FF2B5EF4-FFF2-40B4-BE49-F238E27FC236}">
                  <a16:creationId xmlns:a16="http://schemas.microsoft.com/office/drawing/2014/main" id="{8FE0C870-816C-42D4-86E8-32421606D0D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6813" y="3411967"/>
              <a:ext cx="574999" cy="571507"/>
            </a:xfrm>
            <a:prstGeom prst="rect">
              <a:avLst/>
            </a:prstGeom>
          </p:spPr>
        </p:pic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1DEE1AE7-AAF9-4248-9B4E-D8E4D24CFFC0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6</a:t>
              </a:r>
            </a:p>
          </p:txBody>
        </p:sp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A7E1DFA8-45CA-4821-B3C3-7F40F478DA29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3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408415552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299132523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38228036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32499120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10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9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3" name="Group 22">
            <a:extLst>
              <a:ext uri="{FF2B5EF4-FFF2-40B4-BE49-F238E27FC236}">
                <a16:creationId xmlns:a16="http://schemas.microsoft.com/office/drawing/2014/main" id="{37F6A312-025A-403C-8D43-3EEFD71B3F4F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id="{BAB41DCE-0EF0-4E09-AF66-BAD118F80C22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1271" y="3411967"/>
              <a:ext cx="574999" cy="571507"/>
            </a:xfrm>
            <a:prstGeom prst="rect">
              <a:avLst/>
            </a:prstGeom>
          </p:spPr>
        </p:pic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DC1B39F9-FEB8-4FDB-A2E2-AFAE1E92A7D5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5</a:t>
              </a:r>
            </a:p>
          </p:txBody>
        </p: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AA39A2D6-7262-401D-B0B1-77771C6ADD15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5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482850280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89713875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31653107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7585795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9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7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10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6" name="Group 25">
            <a:extLst>
              <a:ext uri="{FF2B5EF4-FFF2-40B4-BE49-F238E27FC236}">
                <a16:creationId xmlns:a16="http://schemas.microsoft.com/office/drawing/2014/main" id="{A2095880-2919-4B7D-BE4F-A6ECA30BC4DB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92D68D21-13FB-4DED-BF1A-991D1758637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985044" y="3411967"/>
              <a:ext cx="574999" cy="571507"/>
            </a:xfrm>
            <a:prstGeom prst="rect">
              <a:avLst/>
            </a:prstGeom>
          </p:spPr>
        </p:pic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2AC6985D-492F-4B75-A9AD-33038842F104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9BDF1018-679C-4D53-B40F-9107BE245E69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9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572484194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69656081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73540424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37006244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7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6" name="Group 25">
            <a:extLst>
              <a:ext uri="{FF2B5EF4-FFF2-40B4-BE49-F238E27FC236}">
                <a16:creationId xmlns:a16="http://schemas.microsoft.com/office/drawing/2014/main" id="{0FB2950D-92DC-4B99-8E1D-ACAA5D659E03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7" name="Picture 26">
              <a:extLst>
                <a:ext uri="{FF2B5EF4-FFF2-40B4-BE49-F238E27FC236}">
                  <a16:creationId xmlns:a16="http://schemas.microsoft.com/office/drawing/2014/main" id="{99A3D74E-8683-4BBD-AB17-F0E6B43FC09F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1271" y="3411967"/>
              <a:ext cx="574999" cy="571507"/>
            </a:xfrm>
            <a:prstGeom prst="rect">
              <a:avLst/>
            </a:prstGeom>
          </p:spPr>
        </p:pic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3C46BCD0-F7A7-47E3-8B2C-871A8A106F2E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2</a:t>
              </a:r>
            </a:p>
          </p:txBody>
        </p:sp>
        <p:sp>
          <p:nvSpPr>
            <p:cNvPr id="29" name="TextBox 28">
              <a:extLst>
                <a:ext uri="{FF2B5EF4-FFF2-40B4-BE49-F238E27FC236}">
                  <a16:creationId xmlns:a16="http://schemas.microsoft.com/office/drawing/2014/main" id="{1458A929-3BF2-46FB-B21A-4637C89770AC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5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877640807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2060119560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17827845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48738740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4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0" name="Group 19">
            <a:extLst>
              <a:ext uri="{FF2B5EF4-FFF2-40B4-BE49-F238E27FC236}">
                <a16:creationId xmlns:a16="http://schemas.microsoft.com/office/drawing/2014/main" id="{08CCA3EA-7970-4B6B-A4A3-611D83CCC4CC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4F114257-6296-4821-BD17-E3288EF75819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47897" y="3411967"/>
              <a:ext cx="574999" cy="571507"/>
            </a:xfrm>
            <a:prstGeom prst="rect">
              <a:avLst/>
            </a:prstGeom>
          </p:spPr>
        </p:pic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D1CFD77B-B07E-49A7-8E46-4E38AF3DC9FF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4</a:t>
              </a:r>
            </a:p>
          </p:txBody>
        </p:sp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4534966A-C581-4DDE-AD2F-60E7BB20BEFC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4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868187507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60983853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37835855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36162298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3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2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1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6" name="Group 15">
            <a:extLst>
              <a:ext uri="{FF2B5EF4-FFF2-40B4-BE49-F238E27FC236}">
                <a16:creationId xmlns:a16="http://schemas.microsoft.com/office/drawing/2014/main" id="{04237A90-9DEC-4E0E-AFDE-233148CEA655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0" name="Picture 19">
              <a:extLst>
                <a:ext uri="{FF2B5EF4-FFF2-40B4-BE49-F238E27FC236}">
                  <a16:creationId xmlns:a16="http://schemas.microsoft.com/office/drawing/2014/main" id="{EFB75C7F-802E-4D91-94C6-901C94919EE8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03561" y="3411967"/>
              <a:ext cx="574999" cy="571507"/>
            </a:xfrm>
            <a:prstGeom prst="rect">
              <a:avLst/>
            </a:prstGeom>
          </p:spPr>
        </p:pic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12768FE4-A5F1-4DDA-8186-90698863FD4D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40814854-8D15-4BB7-B8E6-4FC29028691A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53156936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396179659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15070959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185788929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7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4" name="Group 13">
            <a:extLst>
              <a:ext uri="{FF2B5EF4-FFF2-40B4-BE49-F238E27FC236}">
                <a16:creationId xmlns:a16="http://schemas.microsoft.com/office/drawing/2014/main" id="{B0CD00B6-7096-4E81-B124-BADDA4ACEE79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15" name="Picture 14">
              <a:extLst>
                <a:ext uri="{FF2B5EF4-FFF2-40B4-BE49-F238E27FC236}">
                  <a16:creationId xmlns:a16="http://schemas.microsoft.com/office/drawing/2014/main" id="{F14AE6B7-2DA1-4903-86EF-41F12C9ABBB7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1271" y="3411967"/>
              <a:ext cx="574999" cy="571507"/>
            </a:xfrm>
            <a:prstGeom prst="rect">
              <a:avLst/>
            </a:prstGeom>
          </p:spPr>
        </p:pic>
        <p:sp>
          <p:nvSpPr>
            <p:cNvPr id="16" name="TextBox 15">
              <a:extLst>
                <a:ext uri="{FF2B5EF4-FFF2-40B4-BE49-F238E27FC236}">
                  <a16:creationId xmlns:a16="http://schemas.microsoft.com/office/drawing/2014/main" id="{BDC7CB9E-5924-4400-B1E5-62E6BC6A5CC3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4</a:t>
              </a:r>
            </a:p>
          </p:txBody>
        </p:sp>
        <p:sp>
          <p:nvSpPr>
            <p:cNvPr id="17" name="TextBox 16">
              <a:extLst>
                <a:ext uri="{FF2B5EF4-FFF2-40B4-BE49-F238E27FC236}">
                  <a16:creationId xmlns:a16="http://schemas.microsoft.com/office/drawing/2014/main" id="{F04C6D24-FD4A-4FBF-AF8C-5A97DAA4DA45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3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994997193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2071451502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8138181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223118534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9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0" name="Group 19">
            <a:extLst>
              <a:ext uri="{FF2B5EF4-FFF2-40B4-BE49-F238E27FC236}">
                <a16:creationId xmlns:a16="http://schemas.microsoft.com/office/drawing/2014/main" id="{8C456AF4-A5B4-46A5-B0A7-259C016A5C81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C8D256FC-F1D5-4B39-9218-A7B35DE30D3D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2965" y="3411967"/>
              <a:ext cx="574999" cy="571507"/>
            </a:xfrm>
            <a:prstGeom prst="rect">
              <a:avLst/>
            </a:prstGeom>
          </p:spPr>
        </p:pic>
        <p:sp>
          <p:nvSpPr>
            <p:cNvPr id="22" name="TextBox 21">
              <a:extLst>
                <a:ext uri="{FF2B5EF4-FFF2-40B4-BE49-F238E27FC236}">
                  <a16:creationId xmlns:a16="http://schemas.microsoft.com/office/drawing/2014/main" id="{0B9A73C4-6709-48AB-83CD-5B79F669FC0C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2</a:t>
              </a:r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F527657F-6F94-4490-8732-8EF4C1BA45F9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7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071067991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2282214950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5921568"/>
      </p:ext>
    </p:extLst>
  </p:cSld>
  <p:clrMapOvr>
    <a:masterClrMapping/>
  </p:clrMapOvr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81857932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4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2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0" name="Group 19">
            <a:extLst>
              <a:ext uri="{FF2B5EF4-FFF2-40B4-BE49-F238E27FC236}">
                <a16:creationId xmlns:a16="http://schemas.microsoft.com/office/drawing/2014/main" id="{F5000B9A-9BDC-4AA7-A890-C10D919D8D42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1" name="Picture 20">
              <a:extLst>
                <a:ext uri="{FF2B5EF4-FFF2-40B4-BE49-F238E27FC236}">
                  <a16:creationId xmlns:a16="http://schemas.microsoft.com/office/drawing/2014/main" id="{D04105D0-5D3A-49FD-A8F0-E5C5A072CBCC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42355" y="3411967"/>
              <a:ext cx="574999" cy="571507"/>
            </a:xfrm>
            <a:prstGeom prst="rect">
              <a:avLst/>
            </a:prstGeom>
          </p:spPr>
        </p:pic>
        <p:sp>
          <p:nvSpPr>
            <p:cNvPr id="22" name="TextBox 21">
              <a:extLst>
                <a:ext uri="{FF2B5EF4-FFF2-40B4-BE49-F238E27FC236}">
                  <a16:creationId xmlns:a16="http://schemas.microsoft.com/office/drawing/2014/main" id="{7CB52D10-5BD1-4310-A12B-8521248AA650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3</a:t>
              </a:r>
            </a:p>
          </p:txBody>
        </p:sp>
        <p:sp>
          <p:nvSpPr>
            <p:cNvPr id="23" name="TextBox 22">
              <a:extLst>
                <a:ext uri="{FF2B5EF4-FFF2-40B4-BE49-F238E27FC236}">
                  <a16:creationId xmlns:a16="http://schemas.microsoft.com/office/drawing/2014/main" id="{294B5352-6B3B-4196-8388-E3975361937F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219529414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616036813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8619463"/>
      </p:ext>
    </p:extLst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854168538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7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6" name="Group 15">
            <a:extLst>
              <a:ext uri="{FF2B5EF4-FFF2-40B4-BE49-F238E27FC236}">
                <a16:creationId xmlns:a16="http://schemas.microsoft.com/office/drawing/2014/main" id="{F3F058F2-CC01-45ED-B8C7-A69FE734C2F3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B84C3F62-397D-46F9-9789-F9F8082C3183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1271" y="3411967"/>
              <a:ext cx="574999" cy="571507"/>
            </a:xfrm>
            <a:prstGeom prst="rect">
              <a:avLst/>
            </a:prstGeom>
          </p:spPr>
        </p:pic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980E8112-59E5-4F55-8E95-2A4D37D7EE33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3</a:t>
              </a: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D92D397D-F47D-4C73-AC5B-F6AEA6D86229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5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012584942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3136772687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3923721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48618875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4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6" name="Group 15">
            <a:extLst>
              <a:ext uri="{FF2B5EF4-FFF2-40B4-BE49-F238E27FC236}">
                <a16:creationId xmlns:a16="http://schemas.microsoft.com/office/drawing/2014/main" id="{AC0271AB-2095-4707-ADA2-2E11037F45BC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17" name="Picture 16">
              <a:extLst>
                <a:ext uri="{FF2B5EF4-FFF2-40B4-BE49-F238E27FC236}">
                  <a16:creationId xmlns:a16="http://schemas.microsoft.com/office/drawing/2014/main" id="{4C243530-0C63-4F46-B4AD-30F7D6F7D88F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03561" y="3411967"/>
              <a:ext cx="574999" cy="571507"/>
            </a:xfrm>
            <a:prstGeom prst="rect">
              <a:avLst/>
            </a:prstGeom>
          </p:spPr>
        </p:pic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E6CC9E8F-87C2-40A2-A8F1-09C44E3FD0CA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  <p:sp>
          <p:nvSpPr>
            <p:cNvPr id="21" name="TextBox 20">
              <a:extLst>
                <a:ext uri="{FF2B5EF4-FFF2-40B4-BE49-F238E27FC236}">
                  <a16:creationId xmlns:a16="http://schemas.microsoft.com/office/drawing/2014/main" id="{6F560214-E37E-4B65-B417-6B2F998B124B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4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1832520299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2736194449"/>
      </p:ext>
    </p:extLst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54808935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90679646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9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10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2" name="Group 21">
            <a:extLst>
              <a:ext uri="{FF2B5EF4-FFF2-40B4-BE49-F238E27FC236}">
                <a16:creationId xmlns:a16="http://schemas.microsoft.com/office/drawing/2014/main" id="{5B0B91D9-9D5F-4822-9A81-A42A0F131570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3" name="Picture 22">
              <a:extLst>
                <a:ext uri="{FF2B5EF4-FFF2-40B4-BE49-F238E27FC236}">
                  <a16:creationId xmlns:a16="http://schemas.microsoft.com/office/drawing/2014/main" id="{C4BD2FE2-3440-471D-9E80-5368CE11F432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1271" y="3411967"/>
              <a:ext cx="574999" cy="571507"/>
            </a:xfrm>
            <a:prstGeom prst="rect">
              <a:avLst/>
            </a:prstGeom>
          </p:spPr>
        </p:pic>
        <p:sp>
          <p:nvSpPr>
            <p:cNvPr id="24" name="TextBox 23">
              <a:extLst>
                <a:ext uri="{FF2B5EF4-FFF2-40B4-BE49-F238E27FC236}">
                  <a16:creationId xmlns:a16="http://schemas.microsoft.com/office/drawing/2014/main" id="{4E1F7C2F-1540-44B7-B52E-044029F687AA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7</a:t>
              </a:r>
            </a:p>
          </p:txBody>
        </p:sp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4A3F8203-5877-40CD-8D70-EC29E859073C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3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388898532"/>
      </p:ext>
    </p:extLst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719728451"/>
      </p:ext>
    </p:extLst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1424292"/>
      </p:ext>
    </p:extLst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16568838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10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9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3" name="Group 22">
            <a:extLst>
              <a:ext uri="{FF2B5EF4-FFF2-40B4-BE49-F238E27FC236}">
                <a16:creationId xmlns:a16="http://schemas.microsoft.com/office/drawing/2014/main" id="{17077392-87CA-48D7-9C9F-A3E86D853396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4" name="Picture 23">
              <a:extLst>
                <a:ext uri="{FF2B5EF4-FFF2-40B4-BE49-F238E27FC236}">
                  <a16:creationId xmlns:a16="http://schemas.microsoft.com/office/drawing/2014/main" id="{171A1513-92AD-4190-9563-743D9F5CE8BB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70065" y="3411967"/>
              <a:ext cx="574999" cy="571507"/>
            </a:xfrm>
            <a:prstGeom prst="rect">
              <a:avLst/>
            </a:prstGeom>
          </p:spPr>
        </p:pic>
        <p:sp>
          <p:nvSpPr>
            <p:cNvPr id="25" name="TextBox 24">
              <a:extLst>
                <a:ext uri="{FF2B5EF4-FFF2-40B4-BE49-F238E27FC236}">
                  <a16:creationId xmlns:a16="http://schemas.microsoft.com/office/drawing/2014/main" id="{D14617FC-DC33-4151-9426-CBA353159CCA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8</a:t>
              </a:r>
            </a:p>
          </p:txBody>
        </p:sp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0F6A8A44-037D-4949-AF7A-B40C60728583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629366879"/>
      </p:ext>
    </p:extLst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722925820"/>
      </p:ext>
    </p:extLst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94397512"/>
      </p:ext>
    </p:extLst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50959709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10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7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5" name="Group 24">
            <a:extLst>
              <a:ext uri="{FF2B5EF4-FFF2-40B4-BE49-F238E27FC236}">
                <a16:creationId xmlns:a16="http://schemas.microsoft.com/office/drawing/2014/main" id="{C444726B-0693-44EC-8C3F-70EBE5C41808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6" name="Picture 25">
              <a:extLst>
                <a:ext uri="{FF2B5EF4-FFF2-40B4-BE49-F238E27FC236}">
                  <a16:creationId xmlns:a16="http://schemas.microsoft.com/office/drawing/2014/main" id="{70945155-0495-48BD-B9F2-DABDB7AFC09E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42355" y="3411967"/>
              <a:ext cx="574999" cy="571507"/>
            </a:xfrm>
            <a:prstGeom prst="rect">
              <a:avLst/>
            </a:prstGeom>
          </p:spPr>
        </p:pic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422608CB-811C-447A-976E-B19A31D605D5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6</a:t>
              </a:r>
            </a:p>
          </p:txBody>
        </p:sp>
        <p:sp>
          <p:nvSpPr>
            <p:cNvPr id="28" name="TextBox 27">
              <a:extLst>
                <a:ext uri="{FF2B5EF4-FFF2-40B4-BE49-F238E27FC236}">
                  <a16:creationId xmlns:a16="http://schemas.microsoft.com/office/drawing/2014/main" id="{6FDDF4B1-1B08-4202-AEDF-91D526385199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4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871054468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3904945140"/>
      </p:ext>
    </p:extLst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6867140"/>
      </p:ext>
    </p:extLst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06222857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9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1" name="Group 20">
            <a:extLst>
              <a:ext uri="{FF2B5EF4-FFF2-40B4-BE49-F238E27FC236}">
                <a16:creationId xmlns:a16="http://schemas.microsoft.com/office/drawing/2014/main" id="{9EA1C6C8-697B-40E2-8FE5-D1C9CC6D5CF3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0210397C-5386-4493-A0EC-1E0CFEDDF0C4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1271" y="3411967"/>
              <a:ext cx="574999" cy="571507"/>
            </a:xfrm>
            <a:prstGeom prst="rect">
              <a:avLst/>
            </a:prstGeom>
          </p:spPr>
        </p:pic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F3B4F0AD-1FF9-437D-874B-C9ECB36520BA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7</a:t>
              </a: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6CC9B282-19EB-4318-96FB-21968C16DDD8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600501230"/>
      </p:ext>
    </p:extLst>
  </p:cSld>
  <p:clrMapOvr>
    <a:masterClrMapping/>
  </p:clrMapOvr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936097598"/>
      </p:ext>
    </p:extLst>
  </p:cSld>
  <p:clrMapOvr>
    <a:masterClrMapping/>
  </p:clrMapOvr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2029421"/>
      </p:ext>
    </p:extLst>
  </p:cSld>
  <p:clrMapOvr>
    <a:masterClrMapping/>
  </p:clrMapOvr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999012984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4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24" name="Group 23">
            <a:extLst>
              <a:ext uri="{FF2B5EF4-FFF2-40B4-BE49-F238E27FC236}">
                <a16:creationId xmlns:a16="http://schemas.microsoft.com/office/drawing/2014/main" id="{A54AFFEF-0786-4F31-9C48-2C2C16F29E9B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25" name="Picture 24">
              <a:extLst>
                <a:ext uri="{FF2B5EF4-FFF2-40B4-BE49-F238E27FC236}">
                  <a16:creationId xmlns:a16="http://schemas.microsoft.com/office/drawing/2014/main" id="{E567C855-367E-463C-968B-C571E16C5F05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36813" y="3411967"/>
              <a:ext cx="574999" cy="571507"/>
            </a:xfrm>
            <a:prstGeom prst="rect">
              <a:avLst/>
            </a:prstGeom>
          </p:spPr>
        </p:pic>
        <p:sp>
          <p:nvSpPr>
            <p:cNvPr id="26" name="TextBox 25">
              <a:extLst>
                <a:ext uri="{FF2B5EF4-FFF2-40B4-BE49-F238E27FC236}">
                  <a16:creationId xmlns:a16="http://schemas.microsoft.com/office/drawing/2014/main" id="{6B872A04-FB5B-4BE2-9869-71852E02C630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2</a:t>
              </a:r>
            </a:p>
          </p:txBody>
        </p:sp>
        <p:sp>
          <p:nvSpPr>
            <p:cNvPr id="27" name="TextBox 26">
              <a:extLst>
                <a:ext uri="{FF2B5EF4-FFF2-40B4-BE49-F238E27FC236}">
                  <a16:creationId xmlns:a16="http://schemas.microsoft.com/office/drawing/2014/main" id="{36C39F7B-461B-4AB6-ADB9-CEEE6BE3EEF1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4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2828850625"/>
      </p:ext>
    </p:extLst>
  </p:cSld>
  <p:clrMapOvr>
    <a:masterClrMapping/>
  </p:clrMapOvr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963585996"/>
      </p:ext>
    </p:extLst>
  </p:cSld>
  <p:clrMapOvr>
    <a:masterClrMapping/>
  </p:clrMapOvr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2370825"/>
      </p:ext>
    </p:extLst>
  </p:cSld>
  <p:clrMapOvr>
    <a:masterClrMapping/>
  </p:clrMapOvr>
</p:sld>
</file>

<file path=ppt/slides/slide7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28605637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3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5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2" name="Group 11">
            <a:extLst>
              <a:ext uri="{FF2B5EF4-FFF2-40B4-BE49-F238E27FC236}">
                <a16:creationId xmlns:a16="http://schemas.microsoft.com/office/drawing/2014/main" id="{900D8EA3-1067-45DA-8EEA-8293F06DC02C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16" name="Picture 15">
              <a:extLst>
                <a:ext uri="{FF2B5EF4-FFF2-40B4-BE49-F238E27FC236}">
                  <a16:creationId xmlns:a16="http://schemas.microsoft.com/office/drawing/2014/main" id="{B1D901F5-96F4-432A-9A7B-13618A8F931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09103" y="3411967"/>
              <a:ext cx="574999" cy="571507"/>
            </a:xfrm>
            <a:prstGeom prst="rect">
              <a:avLst/>
            </a:prstGeom>
          </p:spPr>
        </p:pic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678C2DB3-7A95-4AF1-99A8-CC7EF3EACEEE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1</a:t>
              </a:r>
            </a:p>
          </p:txBody>
        </p:sp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B39F6111-5203-43EB-981A-18CA78AA0D4F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5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270394635"/>
      </p:ext>
    </p:extLst>
  </p:cSld>
  <p:clrMapOvr>
    <a:masterClrMapping/>
  </p:clrMapOvr>
</p:sld>
</file>

<file path=ppt/slides/slide7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970236045"/>
      </p:ext>
    </p:extLst>
  </p:cSld>
  <p:clrMapOvr>
    <a:masterClrMapping/>
  </p:clrMapOvr>
</p:sld>
</file>

<file path=ppt/slides/slide7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3999564"/>
      </p:ext>
    </p:extLst>
  </p:cSld>
  <p:clrMapOvr>
    <a:masterClrMapping/>
  </p:clrMapOvr>
</p:sld>
</file>

<file path=ppt/slides/slide7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aphicFrame>
        <p:nvGraphicFramePr>
          <p:cNvPr id="3" name="Table 2">
            <a:extLst>
              <a:ext uri="{FF2B5EF4-FFF2-40B4-BE49-F238E27FC236}">
                <a16:creationId xmlns:a16="http://schemas.microsoft.com/office/drawing/2014/main" id="{DCCBBDE5-439A-4F4D-AC70-0329422FE6C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46953036"/>
              </p:ext>
            </p:extLst>
          </p:nvPr>
        </p:nvGraphicFramePr>
        <p:xfrm>
          <a:off x="5965807" y="2306030"/>
          <a:ext cx="1371600" cy="3017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37160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7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4" action="ppaction://hlinksldjump"/>
                        </a:rPr>
                        <a:t>8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973667">
                <a:tc>
                  <a:txBody>
                    <a:bodyPr/>
                    <a:lstStyle/>
                    <a:p>
                      <a:pPr algn="ctr"/>
                      <a:r>
                        <a:rPr lang="en-US" sz="6000" b="0" dirty="0">
                          <a:solidFill>
                            <a:srgbClr val="FF33CC"/>
                          </a:solidFill>
                          <a:hlinkClick r:id="rId3" action="ppaction://hlinksldjump"/>
                        </a:rPr>
                        <a:t>6</a:t>
                      </a:r>
                      <a:endParaRPr lang="en-US" sz="6000" b="0" dirty="0">
                        <a:solidFill>
                          <a:srgbClr val="FF33CC"/>
                        </a:solidFill>
                      </a:endParaRP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grpSp>
        <p:nvGrpSpPr>
          <p:cNvPr id="12" name="Group 11">
            <a:extLst>
              <a:ext uri="{FF2B5EF4-FFF2-40B4-BE49-F238E27FC236}">
                <a16:creationId xmlns:a16="http://schemas.microsoft.com/office/drawing/2014/main" id="{900D8EA3-1067-45DA-8EEA-8293F06DC02C}"/>
              </a:ext>
            </a:extLst>
          </p:cNvPr>
          <p:cNvGrpSpPr/>
          <p:nvPr/>
        </p:nvGrpSpPr>
        <p:grpSpPr>
          <a:xfrm>
            <a:off x="2858938" y="3036002"/>
            <a:ext cx="2827210" cy="1323439"/>
            <a:chOff x="2858938" y="3036002"/>
            <a:chExt cx="2827210" cy="1323439"/>
          </a:xfrm>
        </p:grpSpPr>
        <p:pic>
          <p:nvPicPr>
            <p:cNvPr id="16" name="Picture 15">
              <a:extLst>
                <a:ext uri="{FF2B5EF4-FFF2-40B4-BE49-F238E27FC236}">
                  <a16:creationId xmlns:a16="http://schemas.microsoft.com/office/drawing/2014/main" id="{B1D901F5-96F4-432A-9A7B-13618A8F9316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4009103" y="3411967"/>
              <a:ext cx="574999" cy="571507"/>
            </a:xfrm>
            <a:prstGeom prst="rect">
              <a:avLst/>
            </a:prstGeom>
          </p:spPr>
        </p:pic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678C2DB3-7A95-4AF1-99A8-CC7EF3EACEEE}"/>
                </a:ext>
              </a:extLst>
            </p:cNvPr>
            <p:cNvSpPr txBox="1"/>
            <p:nvPr/>
          </p:nvSpPr>
          <p:spPr>
            <a:xfrm>
              <a:off x="2858938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2</a:t>
              </a:r>
            </a:p>
          </p:txBody>
        </p:sp>
        <p:sp>
          <p:nvSpPr>
            <p:cNvPr id="20" name="TextBox 19">
              <a:extLst>
                <a:ext uri="{FF2B5EF4-FFF2-40B4-BE49-F238E27FC236}">
                  <a16:creationId xmlns:a16="http://schemas.microsoft.com/office/drawing/2014/main" id="{B39F6111-5203-43EB-981A-18CA78AA0D4F}"/>
                </a:ext>
              </a:extLst>
            </p:cNvPr>
            <p:cNvSpPr txBox="1"/>
            <p:nvPr/>
          </p:nvSpPr>
          <p:spPr>
            <a:xfrm>
              <a:off x="4475021" y="3036002"/>
              <a:ext cx="1211127" cy="1323439"/>
            </a:xfrm>
            <a:prstGeom prst="rect">
              <a:avLst/>
            </a:prstGeom>
            <a:noFill/>
          </p:spPr>
          <p:txBody>
            <a:bodyPr wrap="square" rtlCol="0" anchor="ctr">
              <a:spAutoFit/>
            </a:bodyPr>
            <a:lstStyle/>
            <a:p>
              <a:pPr algn="ctr"/>
              <a:r>
                <a:rPr lang="en-US" sz="8000" dirty="0">
                  <a:solidFill>
                    <a:schemeClr val="accent1">
                      <a:lumMod val="60000"/>
                      <a:lumOff val="40000"/>
                    </a:schemeClr>
                  </a:solidFill>
                  <a:latin typeface="KG Behind These Hazel Eyes" panose="02000506000000020004" pitchFamily="2" charset="0"/>
                </a:rPr>
                <a:t>6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137937394"/>
      </p:ext>
    </p:extLst>
  </p:cSld>
  <p:clrMapOvr>
    <a:masterClrMapping/>
  </p:clrMapOvr>
</p:sld>
</file>

<file path=ppt/slides/slide7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B5B979A-1496-45D4-9451-040920BAF319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0BA60A-B794-4E5A-862F-12FE1633B729}"/>
              </a:ext>
            </a:extLst>
          </p:cNvPr>
          <p:cNvSpPr txBox="1"/>
          <p:nvPr/>
        </p:nvSpPr>
        <p:spPr>
          <a:xfrm>
            <a:off x="1781773" y="2463663"/>
            <a:ext cx="6102966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Try again!</a:t>
            </a:r>
          </a:p>
        </p:txBody>
      </p:sp>
      <p:pic>
        <p:nvPicPr>
          <p:cNvPr id="6" name="Picture 5">
            <a:hlinkClick r:id="" action="ppaction://hlinkshowjump?jump=previousslide"/>
            <a:extLst>
              <a:ext uri="{FF2B5EF4-FFF2-40B4-BE49-F238E27FC236}">
                <a16:creationId xmlns:a16="http://schemas.microsoft.com/office/drawing/2014/main" id="{21D7B266-1E7B-4E2E-8C50-AB548E191D63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602555" y="4244080"/>
            <a:ext cx="723469" cy="769441"/>
          </a:xfrm>
          <a:prstGeom prst="rect">
            <a:avLst/>
          </a:prstGeom>
        </p:spPr>
      </p:pic>
      <p:grpSp>
        <p:nvGrpSpPr>
          <p:cNvPr id="10" name="Group 9">
            <a:extLst>
              <a:ext uri="{FF2B5EF4-FFF2-40B4-BE49-F238E27FC236}">
                <a16:creationId xmlns:a16="http://schemas.microsoft.com/office/drawing/2014/main" id="{9F23D930-DD67-486F-BAE2-E6508576F21E}"/>
              </a:ext>
            </a:extLst>
          </p:cNvPr>
          <p:cNvGrpSpPr/>
          <p:nvPr/>
        </p:nvGrpSpPr>
        <p:grpSpPr>
          <a:xfrm>
            <a:off x="2718276" y="4244080"/>
            <a:ext cx="2884279" cy="707886"/>
            <a:chOff x="1421239" y="3915284"/>
            <a:chExt cx="2884279" cy="707886"/>
          </a:xfrm>
        </p:grpSpPr>
        <p:sp>
          <p:nvSpPr>
            <p:cNvPr id="8" name="TextBox 7">
              <a:extLst>
                <a:ext uri="{FF2B5EF4-FFF2-40B4-BE49-F238E27FC236}">
                  <a16:creationId xmlns:a16="http://schemas.microsoft.com/office/drawing/2014/main" id="{0DC8B36A-109E-4556-974E-258329413DE4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9" name="Arrow: Right 8">
              <a:extLst>
                <a:ext uri="{FF2B5EF4-FFF2-40B4-BE49-F238E27FC236}">
                  <a16:creationId xmlns:a16="http://schemas.microsoft.com/office/drawing/2014/main" id="{46619EBE-4C9E-4FAB-96DB-AB182CA06E0B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1272077076"/>
      </p:ext>
    </p:extLst>
  </p:cSld>
  <p:clrMapOvr>
    <a:masterClrMapping/>
  </p:clrMapOvr>
</p:sld>
</file>

<file path=ppt/slides/slide7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4F6B81E9-CF55-455E-B8C0-1FE843CE21D5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2AA216E7-3F55-40AE-90CF-CC64162E4131}"/>
              </a:ext>
            </a:extLst>
          </p:cNvPr>
          <p:cNvSpPr txBox="1"/>
          <p:nvPr/>
        </p:nvSpPr>
        <p:spPr>
          <a:xfrm>
            <a:off x="1447365" y="2248088"/>
            <a:ext cx="6803135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9600" dirty="0">
                <a:solidFill>
                  <a:srgbClr val="FF0000"/>
                </a:solidFill>
                <a:latin typeface="Berlin Sans FB" panose="020E0602020502020306" pitchFamily="34" charset="0"/>
              </a:rPr>
              <a:t>Good Job!</a:t>
            </a:r>
          </a:p>
        </p:txBody>
      </p:sp>
      <p:grpSp>
        <p:nvGrpSpPr>
          <p:cNvPr id="9" name="Group 8">
            <a:extLst>
              <a:ext uri="{FF2B5EF4-FFF2-40B4-BE49-F238E27FC236}">
                <a16:creationId xmlns:a16="http://schemas.microsoft.com/office/drawing/2014/main" id="{125766B7-0800-46E4-9EF2-EFB21369EBB5}"/>
              </a:ext>
            </a:extLst>
          </p:cNvPr>
          <p:cNvGrpSpPr/>
          <p:nvPr/>
        </p:nvGrpSpPr>
        <p:grpSpPr>
          <a:xfrm>
            <a:off x="2352517" y="4160477"/>
            <a:ext cx="2884279" cy="707886"/>
            <a:chOff x="1421239" y="3915284"/>
            <a:chExt cx="2884279" cy="707886"/>
          </a:xfrm>
        </p:grpSpPr>
        <p:sp>
          <p:nvSpPr>
            <p:cNvPr id="10" name="TextBox 9">
              <a:extLst>
                <a:ext uri="{FF2B5EF4-FFF2-40B4-BE49-F238E27FC236}">
                  <a16:creationId xmlns:a16="http://schemas.microsoft.com/office/drawing/2014/main" id="{A3349CDC-487E-4639-B9BF-37198CF2D860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707886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11" name="Arrow: Right 10">
              <a:extLst>
                <a:ext uri="{FF2B5EF4-FFF2-40B4-BE49-F238E27FC236}">
                  <a16:creationId xmlns:a16="http://schemas.microsoft.com/office/drawing/2014/main" id="{4493350A-937E-48E3-B79D-EDDBE5B487B0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12" name="Picture 11">
            <a:hlinkClick r:id="" action="ppaction://hlinkshowjump?jump=nextslide"/>
            <a:extLst>
              <a:ext uri="{FF2B5EF4-FFF2-40B4-BE49-F238E27FC236}">
                <a16:creationId xmlns:a16="http://schemas.microsoft.com/office/drawing/2014/main" id="{9D52F2FB-DFCC-4960-A540-A0F5C874AA00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5315172" y="4190328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95402261"/>
      </p:ext>
    </p:extLst>
  </p:cSld>
  <p:clrMapOvr>
    <a:masterClrMapping/>
  </p:clrMapOvr>
</p:sld>
</file>

<file path=ppt/slides/slide7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Box 13">
            <a:extLst>
              <a:ext uri="{FF2B5EF4-FFF2-40B4-BE49-F238E27FC236}">
                <a16:creationId xmlns:a16="http://schemas.microsoft.com/office/drawing/2014/main" id="{26FD0FE7-FBAD-4F25-976B-576FCAB65C77}"/>
              </a:ext>
            </a:extLst>
          </p:cNvPr>
          <p:cNvSpPr txBox="1"/>
          <p:nvPr/>
        </p:nvSpPr>
        <p:spPr>
          <a:xfrm>
            <a:off x="2254253" y="1704534"/>
            <a:ext cx="5455049" cy="236988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7400" dirty="0">
                <a:solidFill>
                  <a:srgbClr val="FF0000"/>
                </a:solidFill>
                <a:latin typeface="Berlin Sans FB" panose="020E0602020502020306" pitchFamily="34" charset="0"/>
              </a:rPr>
              <a:t>GREAT PRACTICE!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2272DEE5-9FD1-4FA3-8307-238BAD555A7B}"/>
              </a:ext>
            </a:extLst>
          </p:cNvPr>
          <p:cNvSpPr txBox="1"/>
          <p:nvPr/>
        </p:nvSpPr>
        <p:spPr>
          <a:xfrm>
            <a:off x="3053699" y="4781193"/>
            <a:ext cx="3856155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400" dirty="0">
                <a:solidFill>
                  <a:srgbClr val="FF0000"/>
                </a:solidFill>
                <a:latin typeface="KG Behind These Hazel Eyes" panose="02000506000000020004" pitchFamily="2" charset="0"/>
              </a:rPr>
              <a:t>created by</a:t>
            </a:r>
          </a:p>
          <a:p>
            <a:pPr algn="ctr"/>
            <a:r>
              <a:rPr lang="en-US" sz="2400" dirty="0">
                <a:solidFill>
                  <a:srgbClr val="FF0000"/>
                </a:solidFill>
                <a:latin typeface="KG Behind These Hazel Eyes" panose="02000506000000020004" pitchFamily="2" charset="0"/>
              </a:rPr>
              <a:t>The Curriculum Corner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E4AF8AB4-B09E-4771-9E15-4D52EC1EE91D}"/>
              </a:ext>
            </a:extLst>
          </p:cNvPr>
          <p:cNvSpPr txBox="1"/>
          <p:nvPr/>
        </p:nvSpPr>
        <p:spPr>
          <a:xfrm>
            <a:off x="3012295" y="7066188"/>
            <a:ext cx="3856155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400" dirty="0">
                <a:latin typeface="KG Behind These Hazel Eyes" panose="02000506000000020004" pitchFamily="2" charset="0"/>
              </a:rPr>
              <a:t>©www.thecurriculumcorner.com</a:t>
            </a:r>
          </a:p>
        </p:txBody>
      </p:sp>
      <p:grpSp>
        <p:nvGrpSpPr>
          <p:cNvPr id="6" name="Group 5">
            <a:extLst>
              <a:ext uri="{FF2B5EF4-FFF2-40B4-BE49-F238E27FC236}">
                <a16:creationId xmlns:a16="http://schemas.microsoft.com/office/drawing/2014/main" id="{8463E57E-9CC6-428D-9A22-D1CD2371563D}"/>
              </a:ext>
            </a:extLst>
          </p:cNvPr>
          <p:cNvGrpSpPr/>
          <p:nvPr/>
        </p:nvGrpSpPr>
        <p:grpSpPr>
          <a:xfrm>
            <a:off x="1141615" y="3957378"/>
            <a:ext cx="5907577" cy="1323439"/>
            <a:chOff x="1421239" y="3915284"/>
            <a:chExt cx="2884279" cy="1323439"/>
          </a:xfrm>
        </p:grpSpPr>
        <p:sp>
          <p:nvSpPr>
            <p:cNvPr id="7" name="TextBox 6">
              <a:extLst>
                <a:ext uri="{FF2B5EF4-FFF2-40B4-BE49-F238E27FC236}">
                  <a16:creationId xmlns:a16="http://schemas.microsoft.com/office/drawing/2014/main" id="{E4BACFBF-7FBA-42B9-B2CB-FBF9FE33F69C}"/>
                </a:ext>
              </a:extLst>
            </p:cNvPr>
            <p:cNvSpPr txBox="1"/>
            <p:nvPr/>
          </p:nvSpPr>
          <p:spPr>
            <a:xfrm>
              <a:off x="1421239" y="3915284"/>
              <a:ext cx="2779775" cy="132343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4000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Click here to restart.</a:t>
              </a:r>
              <a:r>
                <a:rPr lang="en-US" dirty="0">
                  <a:solidFill>
                    <a:srgbClr val="FF6699"/>
                  </a:solidFill>
                  <a:latin typeface="Berlin Sans FB" panose="020E0602020502020306" pitchFamily="34" charset="0"/>
                </a:rPr>
                <a:t> </a:t>
              </a:r>
            </a:p>
          </p:txBody>
        </p:sp>
        <p:sp>
          <p:nvSpPr>
            <p:cNvPr id="8" name="Arrow: Right 7">
              <a:extLst>
                <a:ext uri="{FF2B5EF4-FFF2-40B4-BE49-F238E27FC236}">
                  <a16:creationId xmlns:a16="http://schemas.microsoft.com/office/drawing/2014/main" id="{D25C45BD-8266-4D3E-A5B8-F8DC6F64F9F4}"/>
                </a:ext>
              </a:extLst>
            </p:cNvPr>
            <p:cNvSpPr/>
            <p:nvPr/>
          </p:nvSpPr>
          <p:spPr>
            <a:xfrm>
              <a:off x="3955433" y="4209105"/>
              <a:ext cx="350085" cy="241503"/>
            </a:xfrm>
            <a:prstGeom prst="rightArrow">
              <a:avLst/>
            </a:prstGeom>
            <a:solidFill>
              <a:srgbClr val="FF6699"/>
            </a:solidFill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pic>
        <p:nvPicPr>
          <p:cNvPr id="9" name="Picture 8">
            <a:hlinkClick r:id="rId3" action="ppaction://hlinksldjump"/>
            <a:extLst>
              <a:ext uri="{FF2B5EF4-FFF2-40B4-BE49-F238E27FC236}">
                <a16:creationId xmlns:a16="http://schemas.microsoft.com/office/drawing/2014/main" id="{8B5A63F1-9E8D-45D0-912D-4B3B9627496C}"/>
              </a:ext>
            </a:extLst>
          </p:cNvPr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3154" t="72167"/>
          <a:stretch/>
        </p:blipFill>
        <p:spPr>
          <a:xfrm>
            <a:off x="7081944" y="3987229"/>
            <a:ext cx="723469" cy="7694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6487115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Custom 3">
      <a:dk1>
        <a:sysClr val="windowText" lastClr="000000"/>
      </a:dk1>
      <a:lt1>
        <a:sysClr val="window" lastClr="FFFFFF"/>
      </a:lt1>
      <a:dk2>
        <a:srgbClr val="454551"/>
      </a:dk2>
      <a:lt2>
        <a:srgbClr val="D8D9DC"/>
      </a:lt2>
      <a:accent1>
        <a:srgbClr val="E32D91"/>
      </a:accent1>
      <a:accent2>
        <a:srgbClr val="C830CC"/>
      </a:accent2>
      <a:accent3>
        <a:srgbClr val="4EA6DC"/>
      </a:accent3>
      <a:accent4>
        <a:srgbClr val="4775E7"/>
      </a:accent4>
      <a:accent5>
        <a:srgbClr val="8971E1"/>
      </a:accent5>
      <a:accent6>
        <a:srgbClr val="E32D91"/>
      </a:accent6>
      <a:hlink>
        <a:srgbClr val="E32D91"/>
      </a:hlink>
      <a:folHlink>
        <a:srgbClr val="E32D91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728</TotalTime>
  <Words>861</Words>
  <Application>Microsoft Office PowerPoint</Application>
  <PresentationFormat>Custom</PresentationFormat>
  <Paragraphs>310</Paragraphs>
  <Slides>77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77</vt:i4>
      </vt:variant>
    </vt:vector>
  </HeadingPairs>
  <TitlesOfParts>
    <vt:vector size="83" baseType="lpstr">
      <vt:lpstr>Arial</vt:lpstr>
      <vt:lpstr>Berlin Sans FB</vt:lpstr>
      <vt:lpstr>Calibri</vt:lpstr>
      <vt:lpstr>Calibri Light</vt:lpstr>
      <vt:lpstr>KG Behind These Hazel Eyes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Cathy Henry</dc:creator>
  <cp:lastModifiedBy>Jill McEldowney</cp:lastModifiedBy>
  <cp:revision>41</cp:revision>
  <dcterms:created xsi:type="dcterms:W3CDTF">2017-12-13T21:17:01Z</dcterms:created>
  <dcterms:modified xsi:type="dcterms:W3CDTF">2018-01-26T20:42:13Z</dcterms:modified>
</cp:coreProperties>
</file>