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  <p:sldId id="379" r:id="rId52"/>
    <p:sldId id="380" r:id="rId53"/>
    <p:sldId id="381" r:id="rId54"/>
    <p:sldId id="382" r:id="rId55"/>
    <p:sldId id="383" r:id="rId56"/>
    <p:sldId id="384" r:id="rId57"/>
    <p:sldId id="385" r:id="rId58"/>
    <p:sldId id="386" r:id="rId59"/>
    <p:sldId id="387" r:id="rId60"/>
    <p:sldId id="388" r:id="rId61"/>
    <p:sldId id="389" r:id="rId62"/>
    <p:sldId id="390" r:id="rId63"/>
    <p:sldId id="391" r:id="rId64"/>
    <p:sldId id="392" r:id="rId65"/>
    <p:sldId id="393" r:id="rId66"/>
    <p:sldId id="394" r:id="rId67"/>
    <p:sldId id="395" r:id="rId68"/>
    <p:sldId id="396" r:id="rId69"/>
    <p:sldId id="397" r:id="rId70"/>
    <p:sldId id="398" r:id="rId71"/>
    <p:sldId id="399" r:id="rId72"/>
    <p:sldId id="400" r:id="rId73"/>
    <p:sldId id="401" r:id="rId74"/>
    <p:sldId id="403" r:id="rId75"/>
    <p:sldId id="404" r:id="rId76"/>
    <p:sldId id="405" r:id="rId77"/>
    <p:sldId id="402" r:id="rId78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47" autoAdjust="0"/>
  </p:normalViewPr>
  <p:slideViewPr>
    <p:cSldViewPr snapToGrid="0">
      <p:cViewPr varScale="1">
        <p:scale>
          <a:sx n="68" d="100"/>
          <a:sy n="68" d="100"/>
        </p:scale>
        <p:origin x="1646" y="41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6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2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5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4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3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4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7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7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1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628A-9783-4CEA-A9C5-E8D75C0AFC5E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3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C628A-9783-4CEA-A9C5-E8D75C0AFC5E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CCAEF-86DD-4CED-A448-A5A63D66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6FD0FE7-FBAD-4F25-976B-576FCAB65C77}"/>
              </a:ext>
            </a:extLst>
          </p:cNvPr>
          <p:cNvSpPr txBox="1"/>
          <p:nvPr/>
        </p:nvSpPr>
        <p:spPr>
          <a:xfrm>
            <a:off x="1963435" y="2854617"/>
            <a:ext cx="64793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dirty="0">
                <a:solidFill>
                  <a:srgbClr val="FF0000"/>
                </a:solidFill>
                <a:latin typeface="Berlin Sans FB" panose="020E0602020502020306" pitchFamily="34" charset="0"/>
              </a:rPr>
              <a:t>I Can Subtract!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258678-D3CE-4F87-9ABC-8DC298A58511}"/>
              </a:ext>
            </a:extLst>
          </p:cNvPr>
          <p:cNvSpPr txBox="1"/>
          <p:nvPr/>
        </p:nvSpPr>
        <p:spPr>
          <a:xfrm>
            <a:off x="3116797" y="4112243"/>
            <a:ext cx="3856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KG Behind These Hazel Eyes" panose="02000506000000020004" pitchFamily="2" charset="0"/>
              </a:rPr>
              <a:t>PowerPoint Game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72DEE5-9FD1-4FA3-8307-238BAD555A7B}"/>
              </a:ext>
            </a:extLst>
          </p:cNvPr>
          <p:cNvSpPr txBox="1"/>
          <p:nvPr/>
        </p:nvSpPr>
        <p:spPr>
          <a:xfrm>
            <a:off x="3012295" y="4917783"/>
            <a:ext cx="3856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6699"/>
                </a:solidFill>
                <a:latin typeface="KG Behind These Hazel Eyes" panose="02000506000000020004" pitchFamily="2" charset="0"/>
              </a:rPr>
              <a:t>created by</a:t>
            </a:r>
          </a:p>
          <a:p>
            <a:pPr algn="ctr"/>
            <a:r>
              <a:rPr lang="en-US" sz="2400" dirty="0">
                <a:solidFill>
                  <a:srgbClr val="FF6699"/>
                </a:solidFill>
                <a:latin typeface="KG Behind These Hazel Eyes" panose="02000506000000020004" pitchFamily="2" charset="0"/>
              </a:rPr>
              <a:t>The Curriculum Corner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88826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0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663516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8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2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3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6592A81-1C17-472B-9E16-92AF2747238B}"/>
              </a:ext>
            </a:extLst>
          </p:cNvPr>
          <p:cNvGrpSpPr/>
          <p:nvPr/>
        </p:nvGrpSpPr>
        <p:grpSpPr>
          <a:xfrm>
            <a:off x="2858938" y="3036002"/>
            <a:ext cx="2827210" cy="1323439"/>
            <a:chOff x="2858938" y="3036002"/>
            <a:chExt cx="2827210" cy="13234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9629CA-9DE6-4BEF-BE95-CAD41F4ADF58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219A3E-1D8A-4E18-AAF1-39A5A6239F26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919F30E-4CFB-4DC3-BFDB-C86E1D2F7336}"/>
              </a:ext>
            </a:extLst>
          </p:cNvPr>
          <p:cNvSpPr txBox="1"/>
          <p:nvPr/>
        </p:nvSpPr>
        <p:spPr>
          <a:xfrm>
            <a:off x="407714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137627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77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7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758298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4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8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2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84E90D2-562B-4EB7-A709-FAC3642626C2}"/>
              </a:ext>
            </a:extLst>
          </p:cNvPr>
          <p:cNvGrpSpPr/>
          <p:nvPr/>
        </p:nvGrpSpPr>
        <p:grpSpPr>
          <a:xfrm>
            <a:off x="2875767" y="3036002"/>
            <a:ext cx="2827210" cy="1323439"/>
            <a:chOff x="2858938" y="3036002"/>
            <a:chExt cx="2827210" cy="132343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5A26C3-08AF-40A0-94BC-832F3E01BD46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5E10CD-FEBA-459B-AE39-94C8F919635D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8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4F8B5AD-256C-40A2-9769-12FE8FF948D6}"/>
              </a:ext>
            </a:extLst>
          </p:cNvPr>
          <p:cNvSpPr txBox="1"/>
          <p:nvPr/>
        </p:nvSpPr>
        <p:spPr>
          <a:xfrm>
            <a:off x="407714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70520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653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06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358750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9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3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4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A3B3452C-13FB-458E-AC7E-7C3B0805DBD8}"/>
              </a:ext>
            </a:extLst>
          </p:cNvPr>
          <p:cNvGrpSpPr/>
          <p:nvPr/>
        </p:nvGrpSpPr>
        <p:grpSpPr>
          <a:xfrm>
            <a:off x="2858938" y="3036002"/>
            <a:ext cx="2775825" cy="1323439"/>
            <a:chOff x="2858938" y="3036002"/>
            <a:chExt cx="2775825" cy="132343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F5A031-616C-4770-A72E-1D566C572AF7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63C6F1-A3D3-4DC6-B202-3174320E10A0}"/>
                </a:ext>
              </a:extLst>
            </p:cNvPr>
            <p:cNvSpPr txBox="1"/>
            <p:nvPr/>
          </p:nvSpPr>
          <p:spPr>
            <a:xfrm>
              <a:off x="4423636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D47E492-EB99-4A3A-8E65-DC928ED64A96}"/>
              </a:ext>
            </a:extLst>
          </p:cNvPr>
          <p:cNvSpPr txBox="1"/>
          <p:nvPr/>
        </p:nvSpPr>
        <p:spPr>
          <a:xfrm>
            <a:off x="406592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02256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8062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8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16963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3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1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2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675D77A-D638-4C04-993C-F3F2901F1DC5}"/>
              </a:ext>
            </a:extLst>
          </p:cNvPr>
          <p:cNvGrpSpPr/>
          <p:nvPr/>
        </p:nvGrpSpPr>
        <p:grpSpPr>
          <a:xfrm>
            <a:off x="2858938" y="3036002"/>
            <a:ext cx="2827210" cy="1323439"/>
            <a:chOff x="2858938" y="3036002"/>
            <a:chExt cx="2827210" cy="132343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263BE4A-9614-4BDC-A9B6-AF4904C18AAA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A95574-4846-4171-982D-BFBEBCCC71FB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66ACA5A-6CA2-4304-9D7C-31843C8A720D}"/>
              </a:ext>
            </a:extLst>
          </p:cNvPr>
          <p:cNvSpPr txBox="1"/>
          <p:nvPr/>
        </p:nvSpPr>
        <p:spPr>
          <a:xfrm>
            <a:off x="407714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1958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877740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5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4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0260D587-0439-4D97-BB7A-6289EC24F890}"/>
              </a:ext>
            </a:extLst>
          </p:cNvPr>
          <p:cNvGrpSpPr/>
          <p:nvPr/>
        </p:nvGrpSpPr>
        <p:grpSpPr>
          <a:xfrm>
            <a:off x="2858938" y="3036002"/>
            <a:ext cx="2827210" cy="1323439"/>
            <a:chOff x="2858938" y="3036002"/>
            <a:chExt cx="2827210" cy="13234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870485-A2BF-4FC1-A358-E0ED062FA029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DD56E7-FA09-4241-8404-A13990F8F008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1BBE56-9324-4C4B-8896-CD84D2210FDF}"/>
              </a:ext>
            </a:extLst>
          </p:cNvPr>
          <p:cNvSpPr txBox="1"/>
          <p:nvPr/>
        </p:nvSpPr>
        <p:spPr>
          <a:xfrm>
            <a:off x="408275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702200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9577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53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067094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13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1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B8E2BB8C-439E-43E6-99C6-9FFE886D6FE7}"/>
              </a:ext>
            </a:extLst>
          </p:cNvPr>
          <p:cNvGrpSpPr/>
          <p:nvPr/>
        </p:nvGrpSpPr>
        <p:grpSpPr>
          <a:xfrm>
            <a:off x="2858938" y="3036002"/>
            <a:ext cx="2827210" cy="1323439"/>
            <a:chOff x="2858938" y="3036002"/>
            <a:chExt cx="2827210" cy="13234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EE1AE7-AAF9-4248-9B4E-D8E4D24CFFC0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E1DFA8-45CA-4821-B3C3-7F40F478DA29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6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2058FA0-C500-4A1F-8E59-FDD4ACFDE671}"/>
              </a:ext>
            </a:extLst>
          </p:cNvPr>
          <p:cNvSpPr txBox="1"/>
          <p:nvPr/>
        </p:nvSpPr>
        <p:spPr>
          <a:xfrm>
            <a:off x="407714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8415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1325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28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895718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7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4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37F6A312-025A-403C-8D43-3EEFD71B3F4F}"/>
              </a:ext>
            </a:extLst>
          </p:cNvPr>
          <p:cNvGrpSpPr/>
          <p:nvPr/>
        </p:nvGrpSpPr>
        <p:grpSpPr>
          <a:xfrm>
            <a:off x="2875767" y="3036002"/>
            <a:ext cx="2827210" cy="1323439"/>
            <a:chOff x="2858938" y="3036002"/>
            <a:chExt cx="2827210" cy="13234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1B39F9-FEB8-4FDB-A2E2-AFAE1E92A7D5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10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39A2D6-7262-401D-B0B1-77771C6ADD15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BC65E97-3AD2-4D86-B382-C8F6ED54328E}"/>
              </a:ext>
            </a:extLst>
          </p:cNvPr>
          <p:cNvSpPr txBox="1"/>
          <p:nvPr/>
        </p:nvSpPr>
        <p:spPr>
          <a:xfrm>
            <a:off x="407714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82850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7138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53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266701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2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3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4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A2095880-2919-4B7D-BE4F-A6ECA30BC4DB}"/>
              </a:ext>
            </a:extLst>
          </p:cNvPr>
          <p:cNvGrpSpPr/>
          <p:nvPr/>
        </p:nvGrpSpPr>
        <p:grpSpPr>
          <a:xfrm>
            <a:off x="2858938" y="3036002"/>
            <a:ext cx="2827210" cy="1323439"/>
            <a:chOff x="2858938" y="3036002"/>
            <a:chExt cx="2827210" cy="13234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C6985D-492F-4B75-A9AD-33038842F104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8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BDF1018-679C-4D53-B40F-9107BE245E69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539E449-05E8-45E6-B870-BF735C089914}"/>
              </a:ext>
            </a:extLst>
          </p:cNvPr>
          <p:cNvSpPr txBox="1"/>
          <p:nvPr/>
        </p:nvSpPr>
        <p:spPr>
          <a:xfrm>
            <a:off x="406592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7248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8487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656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40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14290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4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7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0FB2950D-92DC-4B99-8E1D-ACAA5D659E03}"/>
              </a:ext>
            </a:extLst>
          </p:cNvPr>
          <p:cNvGrpSpPr/>
          <p:nvPr/>
        </p:nvGrpSpPr>
        <p:grpSpPr>
          <a:xfrm>
            <a:off x="2858938" y="3036002"/>
            <a:ext cx="2827210" cy="1323439"/>
            <a:chOff x="2858938" y="3036002"/>
            <a:chExt cx="2827210" cy="13234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46BCD0-F7A7-47E3-8B2C-871A8A106F2E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58A929-3BF2-46FB-B21A-4637C89770AC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A6491C-E117-4225-B7BF-7A19F6115E35}"/>
              </a:ext>
            </a:extLst>
          </p:cNvPr>
          <p:cNvSpPr txBox="1"/>
          <p:nvPr/>
        </p:nvSpPr>
        <p:spPr>
          <a:xfrm>
            <a:off x="406592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77640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0119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27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936589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4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9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5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08CCA3EA-7970-4B6B-A4A3-611D83CCC4CC}"/>
              </a:ext>
            </a:extLst>
          </p:cNvPr>
          <p:cNvGrpSpPr/>
          <p:nvPr/>
        </p:nvGrpSpPr>
        <p:grpSpPr>
          <a:xfrm>
            <a:off x="2858938" y="3036002"/>
            <a:ext cx="2827210" cy="1323439"/>
            <a:chOff x="2858938" y="3036002"/>
            <a:chExt cx="2827210" cy="132343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CFD77B-B07E-49A7-8E46-4E38AF3DC9FF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34966A-C581-4DDE-AD2F-60E7BB20BEFC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67F7559-D8D6-4167-BD09-D172E51A1EF0}"/>
              </a:ext>
            </a:extLst>
          </p:cNvPr>
          <p:cNvSpPr txBox="1"/>
          <p:nvPr/>
        </p:nvSpPr>
        <p:spPr>
          <a:xfrm>
            <a:off x="407714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68187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983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35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321691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1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0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9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04237A90-9DEC-4E0E-AFDE-233148CEA655}"/>
              </a:ext>
            </a:extLst>
          </p:cNvPr>
          <p:cNvGrpSpPr/>
          <p:nvPr/>
        </p:nvGrpSpPr>
        <p:grpSpPr>
          <a:xfrm>
            <a:off x="2875767" y="3036002"/>
            <a:ext cx="2827210" cy="1323439"/>
            <a:chOff x="2858938" y="3036002"/>
            <a:chExt cx="2827210" cy="13234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768FE4-A5F1-4DDA-8186-90698863FD4D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814854-8D15-4BB7-B8E6-4FC29028691A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9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5D0A897-A1EF-44F7-A4C1-4F76497D9CFA}"/>
              </a:ext>
            </a:extLst>
          </p:cNvPr>
          <p:cNvSpPr txBox="1"/>
          <p:nvPr/>
        </p:nvSpPr>
        <p:spPr>
          <a:xfrm>
            <a:off x="407714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3156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617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34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70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375214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7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5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B0CD00B6-7096-4E81-B124-BADDA4ACEE79}"/>
              </a:ext>
            </a:extLst>
          </p:cNvPr>
          <p:cNvGrpSpPr/>
          <p:nvPr/>
        </p:nvGrpSpPr>
        <p:grpSpPr>
          <a:xfrm>
            <a:off x="2858938" y="3036002"/>
            <a:ext cx="2827210" cy="1323439"/>
            <a:chOff x="2858938" y="3036002"/>
            <a:chExt cx="2827210" cy="13234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C7CB9E-5924-4400-B1E5-62E6BC6A5CC3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9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4C6D24-FD4A-4FBF-AF8C-5A97DAA4DA45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1752586-8B50-4235-8B3C-830EC2F2649D}"/>
              </a:ext>
            </a:extLst>
          </p:cNvPr>
          <p:cNvSpPr txBox="1"/>
          <p:nvPr/>
        </p:nvSpPr>
        <p:spPr>
          <a:xfrm>
            <a:off x="407714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94997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1451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38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681747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9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2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3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8C456AF4-A5B4-46A5-B0A7-259C016A5C81}"/>
              </a:ext>
            </a:extLst>
          </p:cNvPr>
          <p:cNvGrpSpPr/>
          <p:nvPr/>
        </p:nvGrpSpPr>
        <p:grpSpPr>
          <a:xfrm>
            <a:off x="2858938" y="3036002"/>
            <a:ext cx="2827210" cy="1323439"/>
            <a:chOff x="2858938" y="3036002"/>
            <a:chExt cx="2827210" cy="132343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9A73C4-6709-48AB-83CD-5B79F669FC0C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27657F-6F94-4490-8732-8EF4C1BA45F9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1BFD78C-55E4-4074-BD0F-65C1D0D2D4F0}"/>
              </a:ext>
            </a:extLst>
          </p:cNvPr>
          <p:cNvSpPr txBox="1"/>
          <p:nvPr/>
        </p:nvSpPr>
        <p:spPr>
          <a:xfrm>
            <a:off x="407714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0710679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2214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215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563367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5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10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F5000B9A-9BDC-4AA7-A890-C10D919D8D42}"/>
              </a:ext>
            </a:extLst>
          </p:cNvPr>
          <p:cNvGrpSpPr/>
          <p:nvPr/>
        </p:nvGrpSpPr>
        <p:grpSpPr>
          <a:xfrm>
            <a:off x="2858938" y="3036002"/>
            <a:ext cx="2827210" cy="1323439"/>
            <a:chOff x="2858938" y="3036002"/>
            <a:chExt cx="2827210" cy="132343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B52D10-5BD1-4310-A12B-8521248AA650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4B5352-6B3B-4196-8388-E3975361937F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53F5D9B-8BA1-46CE-B37F-E5B7FE69687A}"/>
              </a:ext>
            </a:extLst>
          </p:cNvPr>
          <p:cNvSpPr txBox="1"/>
          <p:nvPr/>
        </p:nvSpPr>
        <p:spPr>
          <a:xfrm>
            <a:off x="407714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195294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6036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355484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0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4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2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7DCE2BAD-BBE8-4D00-97C1-A0384B089033}"/>
              </a:ext>
            </a:extLst>
          </p:cNvPr>
          <p:cNvGrpSpPr/>
          <p:nvPr/>
        </p:nvGrpSpPr>
        <p:grpSpPr>
          <a:xfrm>
            <a:off x="2792436" y="3013835"/>
            <a:ext cx="2827210" cy="1323439"/>
            <a:chOff x="2858938" y="3036002"/>
            <a:chExt cx="2827210" cy="132343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A16F92-F087-4284-9DE8-CA11B5E25525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8E4152-A201-42A9-BE78-9664B17D9DEA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869962E-9ECE-48CD-9EFA-598B316B4694}"/>
              </a:ext>
            </a:extLst>
          </p:cNvPr>
          <p:cNvSpPr txBox="1"/>
          <p:nvPr/>
        </p:nvSpPr>
        <p:spPr>
          <a:xfrm>
            <a:off x="3947990" y="3009589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893744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36537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1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3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2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F3F058F2-CC01-45ED-B8C7-A69FE734C2F3}"/>
              </a:ext>
            </a:extLst>
          </p:cNvPr>
          <p:cNvGrpSpPr/>
          <p:nvPr/>
        </p:nvGrpSpPr>
        <p:grpSpPr>
          <a:xfrm>
            <a:off x="2858938" y="3036002"/>
            <a:ext cx="2827210" cy="1323439"/>
            <a:chOff x="2858938" y="3036002"/>
            <a:chExt cx="2827210" cy="132343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0E8112-59E5-4F55-8E95-2A4D37D7EE33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2D397D-F47D-4C73-AC5B-F6AEA6D86229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7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9E5D464-FB75-4325-BDD1-62935C562E79}"/>
              </a:ext>
            </a:extLst>
          </p:cNvPr>
          <p:cNvSpPr txBox="1"/>
          <p:nvPr/>
        </p:nvSpPr>
        <p:spPr>
          <a:xfrm>
            <a:off x="407714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125849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67726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237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409011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4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1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2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AC0271AB-2095-4707-ADA2-2E11037F45BC}"/>
              </a:ext>
            </a:extLst>
          </p:cNvPr>
          <p:cNvGrpSpPr/>
          <p:nvPr/>
        </p:nvGrpSpPr>
        <p:grpSpPr>
          <a:xfrm>
            <a:off x="2858938" y="3036002"/>
            <a:ext cx="2827210" cy="1323439"/>
            <a:chOff x="2858938" y="3036002"/>
            <a:chExt cx="2827210" cy="132343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CC9E8F-87C2-40A2-A8F1-09C44E3FD0CA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F560214-E37E-4B65-B417-6B2F998B124B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DCC20A0-C746-4C51-8273-C18D39C85890}"/>
              </a:ext>
            </a:extLst>
          </p:cNvPr>
          <p:cNvSpPr txBox="1"/>
          <p:nvPr/>
        </p:nvSpPr>
        <p:spPr>
          <a:xfrm>
            <a:off x="407714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325202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61944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089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229372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4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2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5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5B0B91D9-9D5F-4822-9A81-A42A0F131570}"/>
              </a:ext>
            </a:extLst>
          </p:cNvPr>
          <p:cNvGrpSpPr/>
          <p:nvPr/>
        </p:nvGrpSpPr>
        <p:grpSpPr>
          <a:xfrm>
            <a:off x="2858938" y="3036002"/>
            <a:ext cx="2827210" cy="1323439"/>
            <a:chOff x="2858938" y="3036002"/>
            <a:chExt cx="2827210" cy="132343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1F7C2F-1540-44B7-B52E-044029F687AA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3F8203-5877-40CD-8D70-EC29E859073C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4022042-7CD9-4591-B698-06A5F2320E3A}"/>
              </a:ext>
            </a:extLst>
          </p:cNvPr>
          <p:cNvSpPr txBox="1"/>
          <p:nvPr/>
        </p:nvSpPr>
        <p:spPr>
          <a:xfrm>
            <a:off x="402665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888985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97284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242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591288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9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2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1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17077392-87CA-48D7-9C9F-A3E86D853396}"/>
              </a:ext>
            </a:extLst>
          </p:cNvPr>
          <p:cNvGrpSpPr/>
          <p:nvPr/>
        </p:nvGrpSpPr>
        <p:grpSpPr>
          <a:xfrm>
            <a:off x="2858938" y="3036002"/>
            <a:ext cx="2827210" cy="1323439"/>
            <a:chOff x="2858938" y="3036002"/>
            <a:chExt cx="2827210" cy="13234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14617FC-DC33-4151-9426-CBA353159CCA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10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6A8A44-037D-4949-AF7A-B40C60728583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9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0E48D7E-BCD0-4B80-89FC-EBA35DDA55EC}"/>
              </a:ext>
            </a:extLst>
          </p:cNvPr>
          <p:cNvSpPr txBox="1"/>
          <p:nvPr/>
        </p:nvSpPr>
        <p:spPr>
          <a:xfrm>
            <a:off x="407714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2936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18083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29258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975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584656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2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4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1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C444726B-0693-44EC-8C3F-70EBE5C41808}"/>
              </a:ext>
            </a:extLst>
          </p:cNvPr>
          <p:cNvGrpSpPr/>
          <p:nvPr/>
        </p:nvGrpSpPr>
        <p:grpSpPr>
          <a:xfrm>
            <a:off x="2858938" y="3036002"/>
            <a:ext cx="2827210" cy="1323439"/>
            <a:chOff x="2858938" y="3036002"/>
            <a:chExt cx="2827210" cy="132343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22608CB-811C-447A-976E-B19A31D605D5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DDF4B1-1B08-4202-AEDF-91D526385199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6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A422E9A-C734-48FB-97D7-73E5EA58A163}"/>
              </a:ext>
            </a:extLst>
          </p:cNvPr>
          <p:cNvSpPr txBox="1"/>
          <p:nvPr/>
        </p:nvSpPr>
        <p:spPr>
          <a:xfrm>
            <a:off x="407714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710544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49451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671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524713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9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1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2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9EA1C6C8-697B-40E2-8FE5-D1C9CC6D5CF3}"/>
              </a:ext>
            </a:extLst>
          </p:cNvPr>
          <p:cNvGrpSpPr/>
          <p:nvPr/>
        </p:nvGrpSpPr>
        <p:grpSpPr>
          <a:xfrm>
            <a:off x="2858938" y="3036002"/>
            <a:ext cx="2827210" cy="1323439"/>
            <a:chOff x="2858938" y="3036002"/>
            <a:chExt cx="2827210" cy="132343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B4F0AD-1FF9-437D-874B-C9ECB36520BA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CC9B282-19EB-4318-96FB-21968C16DDD8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5C049BF-26C7-4A82-85A5-B93FF54BEF82}"/>
              </a:ext>
            </a:extLst>
          </p:cNvPr>
          <p:cNvSpPr txBox="1"/>
          <p:nvPr/>
        </p:nvSpPr>
        <p:spPr>
          <a:xfrm>
            <a:off x="407714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005012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60975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294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694294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3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5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2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54AFFEF-0786-4F31-9C48-2C2C16F29E9B}"/>
              </a:ext>
            </a:extLst>
          </p:cNvPr>
          <p:cNvGrpSpPr/>
          <p:nvPr/>
        </p:nvGrpSpPr>
        <p:grpSpPr>
          <a:xfrm>
            <a:off x="2858938" y="3036002"/>
            <a:ext cx="2827210" cy="1323439"/>
            <a:chOff x="2858938" y="3036002"/>
            <a:chExt cx="2827210" cy="132343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872A04-FB5B-4BE2-9869-71852E02C630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C39F7B-461B-4AB6-ADB9-CEEE6BE3EEF1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3CAD909-62E9-4085-8DBB-554F0EA75D1D}"/>
              </a:ext>
            </a:extLst>
          </p:cNvPr>
          <p:cNvSpPr txBox="1"/>
          <p:nvPr/>
        </p:nvSpPr>
        <p:spPr>
          <a:xfrm>
            <a:off x="407714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288506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358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57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708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344747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0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1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3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900D8EA3-1067-45DA-8EEA-8293F06DC02C}"/>
              </a:ext>
            </a:extLst>
          </p:cNvPr>
          <p:cNvGrpSpPr/>
          <p:nvPr/>
        </p:nvGrpSpPr>
        <p:grpSpPr>
          <a:xfrm>
            <a:off x="2858938" y="3036002"/>
            <a:ext cx="2827210" cy="1323439"/>
            <a:chOff x="2858938" y="3036002"/>
            <a:chExt cx="2827210" cy="13234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8C2DB3-7A95-4AF1-99A8-CC7EF3EACEEE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9F6111-5203-43EB-981A-18CA78AA0D4F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0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86138EE-B047-4EBC-9397-203AD99C0992}"/>
              </a:ext>
            </a:extLst>
          </p:cNvPr>
          <p:cNvSpPr txBox="1"/>
          <p:nvPr/>
        </p:nvSpPr>
        <p:spPr>
          <a:xfrm>
            <a:off x="400421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703946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02360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95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000980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7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3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900D8EA3-1067-45DA-8EEA-8293F06DC02C}"/>
              </a:ext>
            </a:extLst>
          </p:cNvPr>
          <p:cNvGrpSpPr/>
          <p:nvPr/>
        </p:nvGrpSpPr>
        <p:grpSpPr>
          <a:xfrm>
            <a:off x="2858938" y="3036002"/>
            <a:ext cx="2827210" cy="1323439"/>
            <a:chOff x="2858938" y="3036002"/>
            <a:chExt cx="2827210" cy="13234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8C2DB3-7A95-4AF1-99A8-CC7EF3EACEEE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9F6111-5203-43EB-981A-18CA78AA0D4F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57C6CD4-DCAD-42F3-9872-354D8FC7AD88}"/>
              </a:ext>
            </a:extLst>
          </p:cNvPr>
          <p:cNvSpPr txBox="1"/>
          <p:nvPr/>
        </p:nvSpPr>
        <p:spPr>
          <a:xfrm>
            <a:off x="407714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1379373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20770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81E9-CF55-455E-B8C0-1FE843CE21D5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16E7-3F55-40AE-90CF-CC64162E4131}"/>
              </a:ext>
            </a:extLst>
          </p:cNvPr>
          <p:cNvSpPr txBox="1"/>
          <p:nvPr/>
        </p:nvSpPr>
        <p:spPr>
          <a:xfrm>
            <a:off x="1447365" y="2248088"/>
            <a:ext cx="680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Good Job!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766B7-0800-46E4-9EF2-EFB21369EBB5}"/>
              </a:ext>
            </a:extLst>
          </p:cNvPr>
          <p:cNvGrpSpPr/>
          <p:nvPr/>
        </p:nvGrpSpPr>
        <p:grpSpPr>
          <a:xfrm>
            <a:off x="2352517" y="4160477"/>
            <a:ext cx="2884279" cy="707886"/>
            <a:chOff x="1421239" y="3915284"/>
            <a:chExt cx="288427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349CDC-487E-4639-B9BF-37198CF2D860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493350A-937E-48E3-B79D-EDDBE5B487B0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2F2FB-DFCC-4960-A540-A0F5C874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315172" y="4190328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022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6FD0FE7-FBAD-4F25-976B-576FCAB65C77}"/>
              </a:ext>
            </a:extLst>
          </p:cNvPr>
          <p:cNvSpPr txBox="1"/>
          <p:nvPr/>
        </p:nvSpPr>
        <p:spPr>
          <a:xfrm>
            <a:off x="2254253" y="1704534"/>
            <a:ext cx="545504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dirty="0">
                <a:solidFill>
                  <a:srgbClr val="FF0000"/>
                </a:solidFill>
                <a:latin typeface="Berlin Sans FB" panose="020E0602020502020306" pitchFamily="34" charset="0"/>
              </a:rPr>
              <a:t>GREAT PRACTICE!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72DEE5-9FD1-4FA3-8307-238BAD555A7B}"/>
              </a:ext>
            </a:extLst>
          </p:cNvPr>
          <p:cNvSpPr txBox="1"/>
          <p:nvPr/>
        </p:nvSpPr>
        <p:spPr>
          <a:xfrm>
            <a:off x="3053699" y="4781193"/>
            <a:ext cx="3856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KG Behind These Hazel Eyes" panose="02000506000000020004" pitchFamily="2" charset="0"/>
              </a:rPr>
              <a:t>created by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KG Behind These Hazel Eyes" panose="02000506000000020004" pitchFamily="2" charset="0"/>
              </a:rPr>
              <a:t>The Curriculum Corner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63E57E-9CC6-428D-9A22-D1CD2371563D}"/>
              </a:ext>
            </a:extLst>
          </p:cNvPr>
          <p:cNvGrpSpPr/>
          <p:nvPr/>
        </p:nvGrpSpPr>
        <p:grpSpPr>
          <a:xfrm>
            <a:off x="1141615" y="3957378"/>
            <a:ext cx="5907577" cy="1323439"/>
            <a:chOff x="1421239" y="3915284"/>
            <a:chExt cx="2884279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BACFBF-7FBA-42B9-B2CB-FBF9FE33F69C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 to restart.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D25C45BD-8266-4D3E-A5B8-F8DC6F64F9F4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8B5A63F1-9E8D-45D0-912D-4B3B962749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7081944" y="3987229"/>
            <a:ext cx="72346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7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AF8AB4-B09E-4771-9E15-4D52EC1EE91D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BBDE5-439A-4F4D-AC70-0329422FE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209298"/>
              </p:ext>
            </p:extLst>
          </p:nvPr>
        </p:nvGraphicFramePr>
        <p:xfrm>
          <a:off x="5965807" y="230603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1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6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5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E6D61B99-F602-4DA6-9A8A-5E273493C0B5}"/>
              </a:ext>
            </a:extLst>
          </p:cNvPr>
          <p:cNvGrpSpPr/>
          <p:nvPr/>
        </p:nvGrpSpPr>
        <p:grpSpPr>
          <a:xfrm>
            <a:off x="2858938" y="3036002"/>
            <a:ext cx="2827210" cy="1323439"/>
            <a:chOff x="2858938" y="3036002"/>
            <a:chExt cx="2827210" cy="13234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F657D7-DA97-4BCE-8C44-3E3055594BFB}"/>
                </a:ext>
              </a:extLst>
            </p:cNvPr>
            <p:cNvSpPr txBox="1"/>
            <p:nvPr/>
          </p:nvSpPr>
          <p:spPr>
            <a:xfrm>
              <a:off x="2858938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498333-11E4-4CA4-87DF-D74E67AF09AA}"/>
                </a:ext>
              </a:extLst>
            </p:cNvPr>
            <p:cNvSpPr txBox="1"/>
            <p:nvPr/>
          </p:nvSpPr>
          <p:spPr>
            <a:xfrm>
              <a:off x="4475021" y="3036002"/>
              <a:ext cx="12111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Behind These Hazel Eyes" panose="02000506000000020004" pitchFamily="2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8827CF4-5DBD-484A-9CC5-8AE1A66E57A1}"/>
              </a:ext>
            </a:extLst>
          </p:cNvPr>
          <p:cNvSpPr txBox="1"/>
          <p:nvPr/>
        </p:nvSpPr>
        <p:spPr>
          <a:xfrm>
            <a:off x="4077140" y="3036002"/>
            <a:ext cx="516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Behind These Hazel Eyes" panose="0200050600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6723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979A-1496-45D4-9451-040920BAF319}"/>
              </a:ext>
            </a:extLst>
          </p:cNvPr>
          <p:cNvSpPr txBox="1"/>
          <p:nvPr/>
        </p:nvSpPr>
        <p:spPr>
          <a:xfrm>
            <a:off x="3012295" y="7066188"/>
            <a:ext cx="385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BA60A-B794-4E5A-862F-12FE1633B729}"/>
              </a:ext>
            </a:extLst>
          </p:cNvPr>
          <p:cNvSpPr txBox="1"/>
          <p:nvPr/>
        </p:nvSpPr>
        <p:spPr>
          <a:xfrm>
            <a:off x="1781773" y="2463663"/>
            <a:ext cx="610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Try again!</a:t>
            </a:r>
          </a:p>
        </p:txBody>
      </p:sp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D7B266-1E7B-4E2E-8C50-AB548E19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4" t="72167"/>
          <a:stretch/>
        </p:blipFill>
        <p:spPr>
          <a:xfrm>
            <a:off x="5602555" y="4244080"/>
            <a:ext cx="723469" cy="7694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23D930-DD67-486F-BAE2-E6508576F21E}"/>
              </a:ext>
            </a:extLst>
          </p:cNvPr>
          <p:cNvGrpSpPr/>
          <p:nvPr/>
        </p:nvGrpSpPr>
        <p:grpSpPr>
          <a:xfrm>
            <a:off x="2718276" y="4244080"/>
            <a:ext cx="2884279" cy="707886"/>
            <a:chOff x="1421239" y="3915284"/>
            <a:chExt cx="288427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8B36A-109E-4556-974E-258329413DE4}"/>
                </a:ext>
              </a:extLst>
            </p:cNvPr>
            <p:cNvSpPr txBox="1"/>
            <p:nvPr/>
          </p:nvSpPr>
          <p:spPr>
            <a:xfrm>
              <a:off x="1421239" y="3915284"/>
              <a:ext cx="2779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Click here</a:t>
              </a:r>
              <a:r>
                <a:rPr lang="en-US" dirty="0">
                  <a:solidFill>
                    <a:srgbClr val="FF6699"/>
                  </a:solidFill>
                  <a:latin typeface="Berlin Sans FB" panose="020E0602020502020306" pitchFamily="34" charset="0"/>
                </a:rPr>
                <a:t>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619EBE-4C9E-4FAB-96DB-AB182CA06E0B}"/>
                </a:ext>
              </a:extLst>
            </p:cNvPr>
            <p:cNvSpPr/>
            <p:nvPr/>
          </p:nvSpPr>
          <p:spPr>
            <a:xfrm>
              <a:off x="3955433" y="4209105"/>
              <a:ext cx="350085" cy="241503"/>
            </a:xfrm>
            <a:prstGeom prst="rightArrow">
              <a:avLst/>
            </a:prstGeom>
            <a:solidFill>
              <a:srgbClr val="FF66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016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E32D91"/>
      </a:accent6>
      <a:hlink>
        <a:srgbClr val="E32D91"/>
      </a:hlink>
      <a:folHlink>
        <a:srgbClr val="E32D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</TotalTime>
  <Words>886</Words>
  <Application>Microsoft Office PowerPoint</Application>
  <PresentationFormat>Custom</PresentationFormat>
  <Paragraphs>335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Arial</vt:lpstr>
      <vt:lpstr>Berlin Sans FB</vt:lpstr>
      <vt:lpstr>Calibri</vt:lpstr>
      <vt:lpstr>Calibri Light</vt:lpstr>
      <vt:lpstr>KG Behind These Hazel Eyes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MCELDOWNEY, ZACHARY (Student)</cp:lastModifiedBy>
  <cp:revision>45</cp:revision>
  <dcterms:created xsi:type="dcterms:W3CDTF">2017-12-13T21:17:01Z</dcterms:created>
  <dcterms:modified xsi:type="dcterms:W3CDTF">2019-01-11T00:37:35Z</dcterms:modified>
</cp:coreProperties>
</file>